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685" r:id="rId4"/>
    <p:sldMasterId id="2147484747" r:id="rId5"/>
    <p:sldMasterId id="2147484774" r:id="rId6"/>
  </p:sldMasterIdLst>
  <p:notesMasterIdLst>
    <p:notesMasterId r:id="rId30"/>
  </p:notesMasterIdLst>
  <p:handoutMasterIdLst>
    <p:handoutMasterId r:id="rId31"/>
  </p:handoutMasterIdLst>
  <p:sldIdLst>
    <p:sldId id="335" r:id="rId7"/>
    <p:sldId id="336" r:id="rId8"/>
    <p:sldId id="354" r:id="rId9"/>
    <p:sldId id="348" r:id="rId10"/>
    <p:sldId id="355" r:id="rId11"/>
    <p:sldId id="356" r:id="rId12"/>
    <p:sldId id="339" r:id="rId13"/>
    <p:sldId id="349" r:id="rId14"/>
    <p:sldId id="357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43" r:id="rId24"/>
    <p:sldId id="366" r:id="rId25"/>
    <p:sldId id="367" r:id="rId26"/>
    <p:sldId id="368" r:id="rId27"/>
    <p:sldId id="347" r:id="rId28"/>
    <p:sldId id="3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 autoAdjust="0"/>
    <p:restoredTop sz="95925" autoAdjust="0"/>
  </p:normalViewPr>
  <p:slideViewPr>
    <p:cSldViewPr snapToGrid="0">
      <p:cViewPr varScale="1">
        <p:scale>
          <a:sx n="121" d="100"/>
          <a:sy n="121" d="100"/>
        </p:scale>
        <p:origin x="592" y="1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3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9693A-F03B-4D4A-95C7-77501F67427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2E2752-6CA4-490C-886E-79FC7EA0C9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Importing and Pre-Processing</a:t>
          </a:r>
        </a:p>
      </dgm:t>
    </dgm:pt>
    <dgm:pt modelId="{E51ED362-4DF5-4722-88A3-28B761BC8C41}" type="parTrans" cxnId="{74FC7411-BA78-4F9E-966A-60461E725C4D}">
      <dgm:prSet/>
      <dgm:spPr/>
      <dgm:t>
        <a:bodyPr/>
        <a:lstStyle/>
        <a:p>
          <a:endParaRPr lang="en-US"/>
        </a:p>
      </dgm:t>
    </dgm:pt>
    <dgm:pt modelId="{CF6C4802-7C30-4A5D-A49A-9A35A9494DD6}" type="sibTrans" cxnId="{74FC7411-BA78-4F9E-966A-60461E725C4D}">
      <dgm:prSet/>
      <dgm:spPr/>
      <dgm:t>
        <a:bodyPr/>
        <a:lstStyle/>
        <a:p>
          <a:endParaRPr lang="en-US"/>
        </a:p>
      </dgm:t>
    </dgm:pt>
    <dgm:pt modelId="{5A4E47B3-49C6-439D-A6AC-3B1A2BDCF7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Presented by Vinh Dao</a:t>
          </a:r>
        </a:p>
      </dgm:t>
    </dgm:pt>
    <dgm:pt modelId="{65E4C0EB-2E3B-4C74-B1C7-FFF50C762F0B}" type="parTrans" cxnId="{447044F7-6076-4CC8-B635-047A19B18654}">
      <dgm:prSet/>
      <dgm:spPr/>
      <dgm:t>
        <a:bodyPr/>
        <a:lstStyle/>
        <a:p>
          <a:endParaRPr lang="en-US"/>
        </a:p>
      </dgm:t>
    </dgm:pt>
    <dgm:pt modelId="{A2C38DEF-B3DB-4C58-9987-3B76CFCB5BFE}" type="sibTrans" cxnId="{447044F7-6076-4CC8-B635-047A19B18654}">
      <dgm:prSet/>
      <dgm:spPr/>
      <dgm:t>
        <a:bodyPr/>
        <a:lstStyle/>
        <a:p>
          <a:endParaRPr lang="en-US"/>
        </a:p>
      </dgm:t>
    </dgm:pt>
    <dgm:pt modelId="{CC24B6C9-A997-496C-AF0D-6BD7D7739B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 and Visualization</a:t>
          </a:r>
        </a:p>
      </dgm:t>
    </dgm:pt>
    <dgm:pt modelId="{AA6215A9-4635-4D6F-82CE-FDBFA2B2D951}" type="parTrans" cxnId="{1C8C6093-6468-4D80-BF9E-0C83A2B2F786}">
      <dgm:prSet/>
      <dgm:spPr/>
      <dgm:t>
        <a:bodyPr/>
        <a:lstStyle/>
        <a:p>
          <a:endParaRPr lang="en-US"/>
        </a:p>
      </dgm:t>
    </dgm:pt>
    <dgm:pt modelId="{3F865935-0415-4710-B647-2CAD4722F0FE}" type="sibTrans" cxnId="{1C8C6093-6468-4D80-BF9E-0C83A2B2F786}">
      <dgm:prSet/>
      <dgm:spPr/>
      <dgm:t>
        <a:bodyPr/>
        <a:lstStyle/>
        <a:p>
          <a:endParaRPr lang="en-US"/>
        </a:p>
      </dgm:t>
    </dgm:pt>
    <dgm:pt modelId="{58E23EF1-13B0-48A3-94AE-3681D1C8CE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Presented by Paola Rodriguez</a:t>
          </a:r>
        </a:p>
      </dgm:t>
    </dgm:pt>
    <dgm:pt modelId="{033CD38F-B9E2-4F5C-84B6-18526C7BB620}" type="parTrans" cxnId="{A87E6874-45CB-4D90-A4CC-8F5EB8020C03}">
      <dgm:prSet/>
      <dgm:spPr/>
      <dgm:t>
        <a:bodyPr/>
        <a:lstStyle/>
        <a:p>
          <a:endParaRPr lang="en-US"/>
        </a:p>
      </dgm:t>
    </dgm:pt>
    <dgm:pt modelId="{A79958BE-7CE2-42D2-8426-2823B630BAAF}" type="sibTrans" cxnId="{A87E6874-45CB-4D90-A4CC-8F5EB8020C03}">
      <dgm:prSet/>
      <dgm:spPr/>
      <dgm:t>
        <a:bodyPr/>
        <a:lstStyle/>
        <a:p>
          <a:endParaRPr lang="en-US"/>
        </a:p>
      </dgm:t>
    </dgm:pt>
    <dgm:pt modelId="{679B6350-0090-4421-8318-4091356EE5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Analytics</a:t>
          </a:r>
        </a:p>
      </dgm:t>
    </dgm:pt>
    <dgm:pt modelId="{E0C98060-C0DC-4E9E-9B96-0F9D984D1B0B}" type="parTrans" cxnId="{1A697430-1B54-45E1-B1FE-2B8506205137}">
      <dgm:prSet/>
      <dgm:spPr/>
      <dgm:t>
        <a:bodyPr/>
        <a:lstStyle/>
        <a:p>
          <a:endParaRPr lang="en-US"/>
        </a:p>
      </dgm:t>
    </dgm:pt>
    <dgm:pt modelId="{8E723421-8909-435C-9A04-CAD4B9DE43E8}" type="sibTrans" cxnId="{1A697430-1B54-45E1-B1FE-2B8506205137}">
      <dgm:prSet/>
      <dgm:spPr/>
      <dgm:t>
        <a:bodyPr/>
        <a:lstStyle/>
        <a:p>
          <a:endParaRPr lang="en-US"/>
        </a:p>
      </dgm:t>
    </dgm:pt>
    <dgm:pt modelId="{23A4C234-12ED-4CBC-89C5-5BF1D57F84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Presented by </a:t>
          </a:r>
          <a:r>
            <a:rPr lang="en-US" sz="1200" dirty="0" err="1"/>
            <a:t>Journel</a:t>
          </a:r>
          <a:r>
            <a:rPr lang="en-US" sz="1200" dirty="0"/>
            <a:t> </a:t>
          </a:r>
          <a:r>
            <a:rPr lang="en-US" sz="1200" dirty="0" err="1"/>
            <a:t>Brual</a:t>
          </a:r>
          <a:endParaRPr lang="en-US" sz="1200" dirty="0"/>
        </a:p>
      </dgm:t>
    </dgm:pt>
    <dgm:pt modelId="{99A6F6A7-B264-4587-9042-A8D5AFFCBA1B}" type="parTrans" cxnId="{721A3F1B-B353-4398-922A-AB92DAB829CC}">
      <dgm:prSet/>
      <dgm:spPr/>
      <dgm:t>
        <a:bodyPr/>
        <a:lstStyle/>
        <a:p>
          <a:endParaRPr lang="en-US"/>
        </a:p>
      </dgm:t>
    </dgm:pt>
    <dgm:pt modelId="{8B966116-D62C-4C32-95C6-E684D9406EC1}" type="sibTrans" cxnId="{721A3F1B-B353-4398-922A-AB92DAB829CC}">
      <dgm:prSet/>
      <dgm:spPr/>
      <dgm:t>
        <a:bodyPr/>
        <a:lstStyle/>
        <a:p>
          <a:endParaRPr lang="en-US"/>
        </a:p>
      </dgm:t>
    </dgm:pt>
    <dgm:pt modelId="{4F0619B6-C0ED-45B9-AFA9-9796866CD3A3}" type="pres">
      <dgm:prSet presAssocID="{8409693A-F03B-4D4A-95C7-77501F67427A}" presName="root" presStyleCnt="0">
        <dgm:presLayoutVars>
          <dgm:dir/>
          <dgm:resizeHandles val="exact"/>
        </dgm:presLayoutVars>
      </dgm:prSet>
      <dgm:spPr/>
    </dgm:pt>
    <dgm:pt modelId="{2BEA2ADB-4590-47E8-91E8-FD4DEEF20EB2}" type="pres">
      <dgm:prSet presAssocID="{FB2E2752-6CA4-490C-886E-79FC7EA0C91B}" presName="compNode" presStyleCnt="0"/>
      <dgm:spPr/>
    </dgm:pt>
    <dgm:pt modelId="{98B8A1E2-D6E0-4882-8057-6194E602D121}" type="pres">
      <dgm:prSet presAssocID="{FB2E2752-6CA4-490C-886E-79FC7EA0C9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5EF33F5F-343A-48AF-8235-17E722669827}" type="pres">
      <dgm:prSet presAssocID="{FB2E2752-6CA4-490C-886E-79FC7EA0C91B}" presName="iconSpace" presStyleCnt="0"/>
      <dgm:spPr/>
    </dgm:pt>
    <dgm:pt modelId="{66B759FC-C851-4F81-97B9-7517C62DF4D9}" type="pres">
      <dgm:prSet presAssocID="{FB2E2752-6CA4-490C-886E-79FC7EA0C91B}" presName="parTx" presStyleLbl="revTx" presStyleIdx="0" presStyleCnt="6">
        <dgm:presLayoutVars>
          <dgm:chMax val="0"/>
          <dgm:chPref val="0"/>
        </dgm:presLayoutVars>
      </dgm:prSet>
      <dgm:spPr/>
    </dgm:pt>
    <dgm:pt modelId="{55406F25-410C-4033-BB90-523ECE8A798E}" type="pres">
      <dgm:prSet presAssocID="{FB2E2752-6CA4-490C-886E-79FC7EA0C91B}" presName="txSpace" presStyleCnt="0"/>
      <dgm:spPr/>
    </dgm:pt>
    <dgm:pt modelId="{F9674479-B7CE-4DBC-984B-0657F035337D}" type="pres">
      <dgm:prSet presAssocID="{FB2E2752-6CA4-490C-886E-79FC7EA0C91B}" presName="desTx" presStyleLbl="revTx" presStyleIdx="1" presStyleCnt="6">
        <dgm:presLayoutVars/>
      </dgm:prSet>
      <dgm:spPr/>
    </dgm:pt>
    <dgm:pt modelId="{5E86EDB0-9483-4B91-A56C-6FE04830F0EC}" type="pres">
      <dgm:prSet presAssocID="{CF6C4802-7C30-4A5D-A49A-9A35A9494DD6}" presName="sibTrans" presStyleCnt="0"/>
      <dgm:spPr/>
    </dgm:pt>
    <dgm:pt modelId="{8C3A0820-736D-49D3-B1BD-51542C39C21B}" type="pres">
      <dgm:prSet presAssocID="{CC24B6C9-A997-496C-AF0D-6BD7D7739B9E}" presName="compNode" presStyleCnt="0"/>
      <dgm:spPr/>
    </dgm:pt>
    <dgm:pt modelId="{25C897E2-641C-4ADB-8324-B6978DC33368}" type="pres">
      <dgm:prSet presAssocID="{CC24B6C9-A997-496C-AF0D-6BD7D7739B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D14E0F1-F8F7-48AC-9E04-B3700496C10C}" type="pres">
      <dgm:prSet presAssocID="{CC24B6C9-A997-496C-AF0D-6BD7D7739B9E}" presName="iconSpace" presStyleCnt="0"/>
      <dgm:spPr/>
    </dgm:pt>
    <dgm:pt modelId="{E1992435-8747-4FC0-A7C3-D2997AF24127}" type="pres">
      <dgm:prSet presAssocID="{CC24B6C9-A997-496C-AF0D-6BD7D7739B9E}" presName="parTx" presStyleLbl="revTx" presStyleIdx="2" presStyleCnt="6">
        <dgm:presLayoutVars>
          <dgm:chMax val="0"/>
          <dgm:chPref val="0"/>
        </dgm:presLayoutVars>
      </dgm:prSet>
      <dgm:spPr/>
    </dgm:pt>
    <dgm:pt modelId="{E849A17C-03A0-4A85-9FFF-AE96ED50A7B5}" type="pres">
      <dgm:prSet presAssocID="{CC24B6C9-A997-496C-AF0D-6BD7D7739B9E}" presName="txSpace" presStyleCnt="0"/>
      <dgm:spPr/>
    </dgm:pt>
    <dgm:pt modelId="{A2DE9DB3-5F74-49F5-91E8-A0681DFE63E1}" type="pres">
      <dgm:prSet presAssocID="{CC24B6C9-A997-496C-AF0D-6BD7D7739B9E}" presName="desTx" presStyleLbl="revTx" presStyleIdx="3" presStyleCnt="6">
        <dgm:presLayoutVars/>
      </dgm:prSet>
      <dgm:spPr/>
    </dgm:pt>
    <dgm:pt modelId="{3C58548A-B8CD-415D-98A2-E5C69421BBC0}" type="pres">
      <dgm:prSet presAssocID="{3F865935-0415-4710-B647-2CAD4722F0FE}" presName="sibTrans" presStyleCnt="0"/>
      <dgm:spPr/>
    </dgm:pt>
    <dgm:pt modelId="{12094375-5C39-49E1-8B1B-A3D6A5B4CF94}" type="pres">
      <dgm:prSet presAssocID="{679B6350-0090-4421-8318-4091356EE51B}" presName="compNode" presStyleCnt="0"/>
      <dgm:spPr/>
    </dgm:pt>
    <dgm:pt modelId="{10F161E2-2C7C-47E5-BC4E-3CF0C28DE631}" type="pres">
      <dgm:prSet presAssocID="{679B6350-0090-4421-8318-4091356EE5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683ABB3-AC8F-4C06-B533-6E4336B48671}" type="pres">
      <dgm:prSet presAssocID="{679B6350-0090-4421-8318-4091356EE51B}" presName="iconSpace" presStyleCnt="0"/>
      <dgm:spPr/>
    </dgm:pt>
    <dgm:pt modelId="{376B3CFE-A730-40C2-852B-2136280FFA79}" type="pres">
      <dgm:prSet presAssocID="{679B6350-0090-4421-8318-4091356EE51B}" presName="parTx" presStyleLbl="revTx" presStyleIdx="4" presStyleCnt="6">
        <dgm:presLayoutVars>
          <dgm:chMax val="0"/>
          <dgm:chPref val="0"/>
        </dgm:presLayoutVars>
      </dgm:prSet>
      <dgm:spPr/>
    </dgm:pt>
    <dgm:pt modelId="{5CFDE65A-BE8D-4043-A08B-926381738249}" type="pres">
      <dgm:prSet presAssocID="{679B6350-0090-4421-8318-4091356EE51B}" presName="txSpace" presStyleCnt="0"/>
      <dgm:spPr/>
    </dgm:pt>
    <dgm:pt modelId="{2046F7E5-1F11-4F74-A0D9-71A77B4CF025}" type="pres">
      <dgm:prSet presAssocID="{679B6350-0090-4421-8318-4091356EE51B}" presName="desTx" presStyleLbl="revTx" presStyleIdx="5" presStyleCnt="6">
        <dgm:presLayoutVars/>
      </dgm:prSet>
      <dgm:spPr/>
    </dgm:pt>
  </dgm:ptLst>
  <dgm:cxnLst>
    <dgm:cxn modelId="{33B4C209-924E-6C44-9350-0E42F90B958C}" type="presOf" srcId="{CC24B6C9-A997-496C-AF0D-6BD7D7739B9E}" destId="{E1992435-8747-4FC0-A7C3-D2997AF24127}" srcOrd="0" destOrd="0" presId="urn:microsoft.com/office/officeart/2018/5/layout/CenteredIconLabelDescriptionList"/>
    <dgm:cxn modelId="{74FC7411-BA78-4F9E-966A-60461E725C4D}" srcId="{8409693A-F03B-4D4A-95C7-77501F67427A}" destId="{FB2E2752-6CA4-490C-886E-79FC7EA0C91B}" srcOrd="0" destOrd="0" parTransId="{E51ED362-4DF5-4722-88A3-28B761BC8C41}" sibTransId="{CF6C4802-7C30-4A5D-A49A-9A35A9494DD6}"/>
    <dgm:cxn modelId="{721A3F1B-B353-4398-922A-AB92DAB829CC}" srcId="{679B6350-0090-4421-8318-4091356EE51B}" destId="{23A4C234-12ED-4CBC-89C5-5BF1D57F8404}" srcOrd="0" destOrd="0" parTransId="{99A6F6A7-B264-4587-9042-A8D5AFFCBA1B}" sibTransId="{8B966116-D62C-4C32-95C6-E684D9406EC1}"/>
    <dgm:cxn modelId="{F66F1E23-0C29-DB4F-A572-A7C53524C9E0}" type="presOf" srcId="{FB2E2752-6CA4-490C-886E-79FC7EA0C91B}" destId="{66B759FC-C851-4F81-97B9-7517C62DF4D9}" srcOrd="0" destOrd="0" presId="urn:microsoft.com/office/officeart/2018/5/layout/CenteredIconLabelDescriptionList"/>
    <dgm:cxn modelId="{1A697430-1B54-45E1-B1FE-2B8506205137}" srcId="{8409693A-F03B-4D4A-95C7-77501F67427A}" destId="{679B6350-0090-4421-8318-4091356EE51B}" srcOrd="2" destOrd="0" parTransId="{E0C98060-C0DC-4E9E-9B96-0F9D984D1B0B}" sibTransId="{8E723421-8909-435C-9A04-CAD4B9DE43E8}"/>
    <dgm:cxn modelId="{A87E6874-45CB-4D90-A4CC-8F5EB8020C03}" srcId="{CC24B6C9-A997-496C-AF0D-6BD7D7739B9E}" destId="{58E23EF1-13B0-48A3-94AE-3681D1C8CE31}" srcOrd="0" destOrd="0" parTransId="{033CD38F-B9E2-4F5C-84B6-18526C7BB620}" sibTransId="{A79958BE-7CE2-42D2-8426-2823B630BAAF}"/>
    <dgm:cxn modelId="{1C8C6093-6468-4D80-BF9E-0C83A2B2F786}" srcId="{8409693A-F03B-4D4A-95C7-77501F67427A}" destId="{CC24B6C9-A997-496C-AF0D-6BD7D7739B9E}" srcOrd="1" destOrd="0" parTransId="{AA6215A9-4635-4D6F-82CE-FDBFA2B2D951}" sibTransId="{3F865935-0415-4710-B647-2CAD4722F0FE}"/>
    <dgm:cxn modelId="{7E2DB5A3-8520-2847-BEF5-7F186AAFB0A3}" type="presOf" srcId="{23A4C234-12ED-4CBC-89C5-5BF1D57F8404}" destId="{2046F7E5-1F11-4F74-A0D9-71A77B4CF025}" srcOrd="0" destOrd="0" presId="urn:microsoft.com/office/officeart/2018/5/layout/CenteredIconLabelDescriptionList"/>
    <dgm:cxn modelId="{7D2CA5A6-983F-3940-96F1-7B1530777F5B}" type="presOf" srcId="{58E23EF1-13B0-48A3-94AE-3681D1C8CE31}" destId="{A2DE9DB3-5F74-49F5-91E8-A0681DFE63E1}" srcOrd="0" destOrd="0" presId="urn:microsoft.com/office/officeart/2018/5/layout/CenteredIconLabelDescriptionList"/>
    <dgm:cxn modelId="{44780CB3-2C85-9C4E-9127-4F97CE8A18C7}" type="presOf" srcId="{679B6350-0090-4421-8318-4091356EE51B}" destId="{376B3CFE-A730-40C2-852B-2136280FFA79}" srcOrd="0" destOrd="0" presId="urn:microsoft.com/office/officeart/2018/5/layout/CenteredIconLabelDescriptionList"/>
    <dgm:cxn modelId="{D58A47C0-CCD3-AF4B-9DE0-65F8EF7BB612}" type="presOf" srcId="{8409693A-F03B-4D4A-95C7-77501F67427A}" destId="{4F0619B6-C0ED-45B9-AFA9-9796866CD3A3}" srcOrd="0" destOrd="0" presId="urn:microsoft.com/office/officeart/2018/5/layout/CenteredIconLabelDescriptionList"/>
    <dgm:cxn modelId="{E651D8DC-9C00-334B-A38F-69B46BF80137}" type="presOf" srcId="{5A4E47B3-49C6-439D-A6AC-3B1A2BDCF726}" destId="{F9674479-B7CE-4DBC-984B-0657F035337D}" srcOrd="0" destOrd="0" presId="urn:microsoft.com/office/officeart/2018/5/layout/CenteredIconLabelDescriptionList"/>
    <dgm:cxn modelId="{447044F7-6076-4CC8-B635-047A19B18654}" srcId="{FB2E2752-6CA4-490C-886E-79FC7EA0C91B}" destId="{5A4E47B3-49C6-439D-A6AC-3B1A2BDCF726}" srcOrd="0" destOrd="0" parTransId="{65E4C0EB-2E3B-4C74-B1C7-FFF50C762F0B}" sibTransId="{A2C38DEF-B3DB-4C58-9987-3B76CFCB5BFE}"/>
    <dgm:cxn modelId="{EB3D6361-E705-FE46-B82C-C5CFEBB573E3}" type="presParOf" srcId="{4F0619B6-C0ED-45B9-AFA9-9796866CD3A3}" destId="{2BEA2ADB-4590-47E8-91E8-FD4DEEF20EB2}" srcOrd="0" destOrd="0" presId="urn:microsoft.com/office/officeart/2018/5/layout/CenteredIconLabelDescriptionList"/>
    <dgm:cxn modelId="{A8B44B0B-7FB7-4C4A-9796-4F16DA367C52}" type="presParOf" srcId="{2BEA2ADB-4590-47E8-91E8-FD4DEEF20EB2}" destId="{98B8A1E2-D6E0-4882-8057-6194E602D121}" srcOrd="0" destOrd="0" presId="urn:microsoft.com/office/officeart/2018/5/layout/CenteredIconLabelDescriptionList"/>
    <dgm:cxn modelId="{50A1C4D3-303B-EA45-9B23-B92EB981CB94}" type="presParOf" srcId="{2BEA2ADB-4590-47E8-91E8-FD4DEEF20EB2}" destId="{5EF33F5F-343A-48AF-8235-17E722669827}" srcOrd="1" destOrd="0" presId="urn:microsoft.com/office/officeart/2018/5/layout/CenteredIconLabelDescriptionList"/>
    <dgm:cxn modelId="{D6550A74-AE82-6D4A-B72D-6D2209BB6B2D}" type="presParOf" srcId="{2BEA2ADB-4590-47E8-91E8-FD4DEEF20EB2}" destId="{66B759FC-C851-4F81-97B9-7517C62DF4D9}" srcOrd="2" destOrd="0" presId="urn:microsoft.com/office/officeart/2018/5/layout/CenteredIconLabelDescriptionList"/>
    <dgm:cxn modelId="{9362FCC1-E34C-ED48-9B4A-F75198ABF03B}" type="presParOf" srcId="{2BEA2ADB-4590-47E8-91E8-FD4DEEF20EB2}" destId="{55406F25-410C-4033-BB90-523ECE8A798E}" srcOrd="3" destOrd="0" presId="urn:microsoft.com/office/officeart/2018/5/layout/CenteredIconLabelDescriptionList"/>
    <dgm:cxn modelId="{AC6D0F59-336A-E14D-8984-D978D8748D92}" type="presParOf" srcId="{2BEA2ADB-4590-47E8-91E8-FD4DEEF20EB2}" destId="{F9674479-B7CE-4DBC-984B-0657F035337D}" srcOrd="4" destOrd="0" presId="urn:microsoft.com/office/officeart/2018/5/layout/CenteredIconLabelDescriptionList"/>
    <dgm:cxn modelId="{3D276A4D-E3C4-734A-B9A4-790279F3B57C}" type="presParOf" srcId="{4F0619B6-C0ED-45B9-AFA9-9796866CD3A3}" destId="{5E86EDB0-9483-4B91-A56C-6FE04830F0EC}" srcOrd="1" destOrd="0" presId="urn:microsoft.com/office/officeart/2018/5/layout/CenteredIconLabelDescriptionList"/>
    <dgm:cxn modelId="{85A330A2-A0CF-4B43-B4F1-C32FBCD457CD}" type="presParOf" srcId="{4F0619B6-C0ED-45B9-AFA9-9796866CD3A3}" destId="{8C3A0820-736D-49D3-B1BD-51542C39C21B}" srcOrd="2" destOrd="0" presId="urn:microsoft.com/office/officeart/2018/5/layout/CenteredIconLabelDescriptionList"/>
    <dgm:cxn modelId="{B452E118-11A5-EF45-AEF5-37F6CA7C7432}" type="presParOf" srcId="{8C3A0820-736D-49D3-B1BD-51542C39C21B}" destId="{25C897E2-641C-4ADB-8324-B6978DC33368}" srcOrd="0" destOrd="0" presId="urn:microsoft.com/office/officeart/2018/5/layout/CenteredIconLabelDescriptionList"/>
    <dgm:cxn modelId="{A0B13AEE-045D-EF4D-99D1-D28D78F60B79}" type="presParOf" srcId="{8C3A0820-736D-49D3-B1BD-51542C39C21B}" destId="{ED14E0F1-F8F7-48AC-9E04-B3700496C10C}" srcOrd="1" destOrd="0" presId="urn:microsoft.com/office/officeart/2018/5/layout/CenteredIconLabelDescriptionList"/>
    <dgm:cxn modelId="{33DCB7E3-E1AD-8740-84AB-54F3E4708599}" type="presParOf" srcId="{8C3A0820-736D-49D3-B1BD-51542C39C21B}" destId="{E1992435-8747-4FC0-A7C3-D2997AF24127}" srcOrd="2" destOrd="0" presId="urn:microsoft.com/office/officeart/2018/5/layout/CenteredIconLabelDescriptionList"/>
    <dgm:cxn modelId="{6281F63C-B5E5-A049-A3A2-A13ABB076682}" type="presParOf" srcId="{8C3A0820-736D-49D3-B1BD-51542C39C21B}" destId="{E849A17C-03A0-4A85-9FFF-AE96ED50A7B5}" srcOrd="3" destOrd="0" presId="urn:microsoft.com/office/officeart/2018/5/layout/CenteredIconLabelDescriptionList"/>
    <dgm:cxn modelId="{7E98F307-16F8-9F48-A55C-62AEA767F047}" type="presParOf" srcId="{8C3A0820-736D-49D3-B1BD-51542C39C21B}" destId="{A2DE9DB3-5F74-49F5-91E8-A0681DFE63E1}" srcOrd="4" destOrd="0" presId="urn:microsoft.com/office/officeart/2018/5/layout/CenteredIconLabelDescriptionList"/>
    <dgm:cxn modelId="{91B3CF6C-A5A2-004E-97E1-BCC97EFDF420}" type="presParOf" srcId="{4F0619B6-C0ED-45B9-AFA9-9796866CD3A3}" destId="{3C58548A-B8CD-415D-98A2-E5C69421BBC0}" srcOrd="3" destOrd="0" presId="urn:microsoft.com/office/officeart/2018/5/layout/CenteredIconLabelDescriptionList"/>
    <dgm:cxn modelId="{854E1B05-4C74-F64E-BD78-9C351C5B0DAD}" type="presParOf" srcId="{4F0619B6-C0ED-45B9-AFA9-9796866CD3A3}" destId="{12094375-5C39-49E1-8B1B-A3D6A5B4CF94}" srcOrd="4" destOrd="0" presId="urn:microsoft.com/office/officeart/2018/5/layout/CenteredIconLabelDescriptionList"/>
    <dgm:cxn modelId="{35A8717D-4707-8A49-A548-2C7B8B0620F9}" type="presParOf" srcId="{12094375-5C39-49E1-8B1B-A3D6A5B4CF94}" destId="{10F161E2-2C7C-47E5-BC4E-3CF0C28DE631}" srcOrd="0" destOrd="0" presId="urn:microsoft.com/office/officeart/2018/5/layout/CenteredIconLabelDescriptionList"/>
    <dgm:cxn modelId="{B06C2E84-6199-404C-B59B-0E709E056162}" type="presParOf" srcId="{12094375-5C39-49E1-8B1B-A3D6A5B4CF94}" destId="{1683ABB3-AC8F-4C06-B533-6E4336B48671}" srcOrd="1" destOrd="0" presId="urn:microsoft.com/office/officeart/2018/5/layout/CenteredIconLabelDescriptionList"/>
    <dgm:cxn modelId="{802F29ED-A4A7-4344-B202-6BA9E52F8057}" type="presParOf" srcId="{12094375-5C39-49E1-8B1B-A3D6A5B4CF94}" destId="{376B3CFE-A730-40C2-852B-2136280FFA79}" srcOrd="2" destOrd="0" presId="urn:microsoft.com/office/officeart/2018/5/layout/CenteredIconLabelDescriptionList"/>
    <dgm:cxn modelId="{8CDC25EC-C726-B249-8DCD-25CFB1967EC5}" type="presParOf" srcId="{12094375-5C39-49E1-8B1B-A3D6A5B4CF94}" destId="{5CFDE65A-BE8D-4043-A08B-926381738249}" srcOrd="3" destOrd="0" presId="urn:microsoft.com/office/officeart/2018/5/layout/CenteredIconLabelDescriptionList"/>
    <dgm:cxn modelId="{33E145CD-44EC-9B47-8695-63016CBFD5BB}" type="presParOf" srcId="{12094375-5C39-49E1-8B1B-A3D6A5B4CF94}" destId="{2046F7E5-1F11-4F74-A0D9-71A77B4CF02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95ADA-28C5-4846-A3BB-FA44348DBA8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E220FD-7165-4D1E-BDB4-2175232F3D24}">
      <dgm:prSet custT="1"/>
      <dgm:spPr/>
      <dgm:t>
        <a:bodyPr/>
        <a:lstStyle/>
        <a:p>
          <a:r>
            <a:rPr lang="en-US" sz="1400" dirty="0"/>
            <a:t>Import dataset and describe characteristics such as dimensions, data types, file types, and import methods used</a:t>
          </a:r>
        </a:p>
      </dgm:t>
    </dgm:pt>
    <dgm:pt modelId="{B15BBA2F-F0AE-4D27-88A6-91297C36114B}" type="parTrans" cxnId="{0C841C99-72C8-4166-8AC1-7B94D51B073E}">
      <dgm:prSet/>
      <dgm:spPr/>
      <dgm:t>
        <a:bodyPr/>
        <a:lstStyle/>
        <a:p>
          <a:endParaRPr lang="en-US"/>
        </a:p>
      </dgm:t>
    </dgm:pt>
    <dgm:pt modelId="{EED4ED41-585E-4A60-B60F-5A01DD6907D0}" type="sibTrans" cxnId="{0C841C99-72C8-4166-8AC1-7B94D51B073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0FDA66-53FE-4B84-894D-892817EC1101}">
      <dgm:prSet custT="1"/>
      <dgm:spPr/>
      <dgm:t>
        <a:bodyPr/>
        <a:lstStyle/>
        <a:p>
          <a:r>
            <a:rPr lang="en-US" sz="1400" dirty="0"/>
            <a:t>Clean, wrangle, and handle missing data</a:t>
          </a:r>
        </a:p>
      </dgm:t>
    </dgm:pt>
    <dgm:pt modelId="{E8BCFA3B-6F00-428B-8E0C-0FFEB05A90C4}" type="parTrans" cxnId="{FF8A93D7-8378-495B-89CE-9D814103C01A}">
      <dgm:prSet/>
      <dgm:spPr/>
      <dgm:t>
        <a:bodyPr/>
        <a:lstStyle/>
        <a:p>
          <a:endParaRPr lang="en-US"/>
        </a:p>
      </dgm:t>
    </dgm:pt>
    <dgm:pt modelId="{D83B5533-11AA-46FB-A310-552A63FFDE5B}" type="sibTrans" cxnId="{FF8A93D7-8378-495B-89CE-9D814103C01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E3E1D81-6F53-4B6D-AAC3-654CB42E6FBB}">
      <dgm:prSet custT="1"/>
      <dgm:spPr/>
      <dgm:t>
        <a:bodyPr/>
        <a:lstStyle/>
        <a:p>
          <a:r>
            <a:rPr lang="en-US" sz="1400" dirty="0"/>
            <a:t>Transform data appropriately using techniques such as aggregation, normalization, and feature construction</a:t>
          </a:r>
        </a:p>
      </dgm:t>
    </dgm:pt>
    <dgm:pt modelId="{1B6E817A-744B-4777-90CA-4209448234B3}" type="parTrans" cxnId="{3D78B478-886A-4F4A-9983-FC44BA74905E}">
      <dgm:prSet/>
      <dgm:spPr/>
      <dgm:t>
        <a:bodyPr/>
        <a:lstStyle/>
        <a:p>
          <a:endParaRPr lang="en-US"/>
        </a:p>
      </dgm:t>
    </dgm:pt>
    <dgm:pt modelId="{5BC67AF3-3601-44DE-A420-FEBCE1D03D3C}" type="sibTrans" cxnId="{3D78B478-886A-4F4A-9983-FC44BA74905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795D7D2-F686-4223-A8C0-876EA9DDF576}">
      <dgm:prSet custT="1"/>
      <dgm:spPr/>
      <dgm:t>
        <a:bodyPr/>
        <a:lstStyle/>
        <a:p>
          <a:r>
            <a:rPr lang="en-US" sz="1400" dirty="0"/>
            <a:t>Reduce redundant data and perform need-based discretization</a:t>
          </a:r>
        </a:p>
      </dgm:t>
    </dgm:pt>
    <dgm:pt modelId="{6CF3E3FF-8580-4C47-90A7-9FB649812C8B}" type="parTrans" cxnId="{468D5339-4EA4-4528-83AC-1A5E46941D6D}">
      <dgm:prSet/>
      <dgm:spPr/>
      <dgm:t>
        <a:bodyPr/>
        <a:lstStyle/>
        <a:p>
          <a:endParaRPr lang="en-US"/>
        </a:p>
      </dgm:t>
    </dgm:pt>
    <dgm:pt modelId="{70EDA928-D829-4CAD-AE49-8AA14F039BD3}" type="sibTrans" cxnId="{468D5339-4EA4-4528-83AC-1A5E46941D6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2C30F43-B700-4344-92AE-8D37FE1B9DFA}" type="pres">
      <dgm:prSet presAssocID="{0AF95ADA-28C5-4846-A3BB-FA44348DBA8B}" presName="Name0" presStyleCnt="0">
        <dgm:presLayoutVars>
          <dgm:animLvl val="lvl"/>
          <dgm:resizeHandles val="exact"/>
        </dgm:presLayoutVars>
      </dgm:prSet>
      <dgm:spPr/>
    </dgm:pt>
    <dgm:pt modelId="{CCBC7017-696F-1546-9531-F15B3E88D8AC}" type="pres">
      <dgm:prSet presAssocID="{6DE220FD-7165-4D1E-BDB4-2175232F3D24}" presName="compositeNode" presStyleCnt="0">
        <dgm:presLayoutVars>
          <dgm:bulletEnabled val="1"/>
        </dgm:presLayoutVars>
      </dgm:prSet>
      <dgm:spPr/>
    </dgm:pt>
    <dgm:pt modelId="{5F4D593D-1533-6147-89F0-64410316A794}" type="pres">
      <dgm:prSet presAssocID="{6DE220FD-7165-4D1E-BDB4-2175232F3D24}" presName="bgRect" presStyleLbl="bgAccFollowNode1" presStyleIdx="0" presStyleCnt="4"/>
      <dgm:spPr/>
    </dgm:pt>
    <dgm:pt modelId="{FED34130-BED6-CF4A-9DE4-C22AF8704653}" type="pres">
      <dgm:prSet presAssocID="{EED4ED41-585E-4A60-B60F-5A01DD6907D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B6F4290-84AE-B046-8958-8C7B1A0CAAE3}" type="pres">
      <dgm:prSet presAssocID="{6DE220FD-7165-4D1E-BDB4-2175232F3D24}" presName="bottomLine" presStyleLbl="alignNode1" presStyleIdx="1" presStyleCnt="8">
        <dgm:presLayoutVars/>
      </dgm:prSet>
      <dgm:spPr/>
    </dgm:pt>
    <dgm:pt modelId="{E0D1E4BD-0C15-584C-B426-9471EBF1AD9B}" type="pres">
      <dgm:prSet presAssocID="{6DE220FD-7165-4D1E-BDB4-2175232F3D24}" presName="nodeText" presStyleLbl="bgAccFollowNode1" presStyleIdx="0" presStyleCnt="4">
        <dgm:presLayoutVars>
          <dgm:bulletEnabled val="1"/>
        </dgm:presLayoutVars>
      </dgm:prSet>
      <dgm:spPr/>
    </dgm:pt>
    <dgm:pt modelId="{936A6C28-8BF2-6C49-8990-45BCEA55FE4A}" type="pres">
      <dgm:prSet presAssocID="{EED4ED41-585E-4A60-B60F-5A01DD6907D0}" presName="sibTrans" presStyleCnt="0"/>
      <dgm:spPr/>
    </dgm:pt>
    <dgm:pt modelId="{31656EA3-52A3-1D4D-9C71-A8EA6F2F6784}" type="pres">
      <dgm:prSet presAssocID="{900FDA66-53FE-4B84-894D-892817EC1101}" presName="compositeNode" presStyleCnt="0">
        <dgm:presLayoutVars>
          <dgm:bulletEnabled val="1"/>
        </dgm:presLayoutVars>
      </dgm:prSet>
      <dgm:spPr/>
    </dgm:pt>
    <dgm:pt modelId="{A3907F75-854F-F243-8AD5-042BAE91547A}" type="pres">
      <dgm:prSet presAssocID="{900FDA66-53FE-4B84-894D-892817EC1101}" presName="bgRect" presStyleLbl="bgAccFollowNode1" presStyleIdx="1" presStyleCnt="4"/>
      <dgm:spPr/>
    </dgm:pt>
    <dgm:pt modelId="{BCEAD3E8-871C-9942-9103-7B8B6391E7DD}" type="pres">
      <dgm:prSet presAssocID="{D83B5533-11AA-46FB-A310-552A63FFDE5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1CC584BE-3EC4-5B4F-9C4A-91AA9415433F}" type="pres">
      <dgm:prSet presAssocID="{900FDA66-53FE-4B84-894D-892817EC1101}" presName="bottomLine" presStyleLbl="alignNode1" presStyleIdx="3" presStyleCnt="8">
        <dgm:presLayoutVars/>
      </dgm:prSet>
      <dgm:spPr/>
    </dgm:pt>
    <dgm:pt modelId="{C0AE3964-BE82-1C48-968C-12EBF5418142}" type="pres">
      <dgm:prSet presAssocID="{900FDA66-53FE-4B84-894D-892817EC1101}" presName="nodeText" presStyleLbl="bgAccFollowNode1" presStyleIdx="1" presStyleCnt="4">
        <dgm:presLayoutVars>
          <dgm:bulletEnabled val="1"/>
        </dgm:presLayoutVars>
      </dgm:prSet>
      <dgm:spPr/>
    </dgm:pt>
    <dgm:pt modelId="{BF1395C4-C5FB-414D-B51F-4AFE93AE8ABE}" type="pres">
      <dgm:prSet presAssocID="{D83B5533-11AA-46FB-A310-552A63FFDE5B}" presName="sibTrans" presStyleCnt="0"/>
      <dgm:spPr/>
    </dgm:pt>
    <dgm:pt modelId="{8EE37E8D-B471-7742-9251-012CEA838F4F}" type="pres">
      <dgm:prSet presAssocID="{3E3E1D81-6F53-4B6D-AAC3-654CB42E6FBB}" presName="compositeNode" presStyleCnt="0">
        <dgm:presLayoutVars>
          <dgm:bulletEnabled val="1"/>
        </dgm:presLayoutVars>
      </dgm:prSet>
      <dgm:spPr/>
    </dgm:pt>
    <dgm:pt modelId="{3F97F72B-4773-DC40-A627-AF294FCE5CA2}" type="pres">
      <dgm:prSet presAssocID="{3E3E1D81-6F53-4B6D-AAC3-654CB42E6FBB}" presName="bgRect" presStyleLbl="bgAccFollowNode1" presStyleIdx="2" presStyleCnt="4"/>
      <dgm:spPr/>
    </dgm:pt>
    <dgm:pt modelId="{D2A1F65C-BEE0-0146-9B67-734DE0581D84}" type="pres">
      <dgm:prSet presAssocID="{5BC67AF3-3601-44DE-A420-FEBCE1D03D3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91770DD-02C7-9645-9A8C-D05D9B4092AF}" type="pres">
      <dgm:prSet presAssocID="{3E3E1D81-6F53-4B6D-AAC3-654CB42E6FBB}" presName="bottomLine" presStyleLbl="alignNode1" presStyleIdx="5" presStyleCnt="8">
        <dgm:presLayoutVars/>
      </dgm:prSet>
      <dgm:spPr/>
    </dgm:pt>
    <dgm:pt modelId="{369E3624-3207-B64A-9A5D-3171FDF1F9A4}" type="pres">
      <dgm:prSet presAssocID="{3E3E1D81-6F53-4B6D-AAC3-654CB42E6FBB}" presName="nodeText" presStyleLbl="bgAccFollowNode1" presStyleIdx="2" presStyleCnt="4">
        <dgm:presLayoutVars>
          <dgm:bulletEnabled val="1"/>
        </dgm:presLayoutVars>
      </dgm:prSet>
      <dgm:spPr/>
    </dgm:pt>
    <dgm:pt modelId="{62CD8C9E-9D63-4E4E-B25C-C6C7BC975A27}" type="pres">
      <dgm:prSet presAssocID="{5BC67AF3-3601-44DE-A420-FEBCE1D03D3C}" presName="sibTrans" presStyleCnt="0"/>
      <dgm:spPr/>
    </dgm:pt>
    <dgm:pt modelId="{896C83B2-9385-2C4F-BE12-0FC3D53F082E}" type="pres">
      <dgm:prSet presAssocID="{8795D7D2-F686-4223-A8C0-876EA9DDF576}" presName="compositeNode" presStyleCnt="0">
        <dgm:presLayoutVars>
          <dgm:bulletEnabled val="1"/>
        </dgm:presLayoutVars>
      </dgm:prSet>
      <dgm:spPr/>
    </dgm:pt>
    <dgm:pt modelId="{FECB045C-5CF0-B24E-A530-55A4A060BFA0}" type="pres">
      <dgm:prSet presAssocID="{8795D7D2-F686-4223-A8C0-876EA9DDF576}" presName="bgRect" presStyleLbl="bgAccFollowNode1" presStyleIdx="3" presStyleCnt="4"/>
      <dgm:spPr/>
    </dgm:pt>
    <dgm:pt modelId="{789038F5-B5EA-6141-8FB3-6CB657F7887D}" type="pres">
      <dgm:prSet presAssocID="{70EDA928-D829-4CAD-AE49-8AA14F039BD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66FC815-759A-2648-8F92-DBA19A7D47C0}" type="pres">
      <dgm:prSet presAssocID="{8795D7D2-F686-4223-A8C0-876EA9DDF576}" presName="bottomLine" presStyleLbl="alignNode1" presStyleIdx="7" presStyleCnt="8">
        <dgm:presLayoutVars/>
      </dgm:prSet>
      <dgm:spPr/>
    </dgm:pt>
    <dgm:pt modelId="{DF9BC8CD-4968-414A-9AF2-81A7F58F1546}" type="pres">
      <dgm:prSet presAssocID="{8795D7D2-F686-4223-A8C0-876EA9DDF57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7227B08-D179-C448-893F-795727932F02}" type="presOf" srcId="{5BC67AF3-3601-44DE-A420-FEBCE1D03D3C}" destId="{D2A1F65C-BEE0-0146-9B67-734DE0581D84}" srcOrd="0" destOrd="0" presId="urn:microsoft.com/office/officeart/2016/7/layout/BasicLinearProcessNumbered"/>
    <dgm:cxn modelId="{E16EA11E-4EF5-9647-85C5-4A73A99B967E}" type="presOf" srcId="{70EDA928-D829-4CAD-AE49-8AA14F039BD3}" destId="{789038F5-B5EA-6141-8FB3-6CB657F7887D}" srcOrd="0" destOrd="0" presId="urn:microsoft.com/office/officeart/2016/7/layout/BasicLinearProcessNumbered"/>
    <dgm:cxn modelId="{468D5339-4EA4-4528-83AC-1A5E46941D6D}" srcId="{0AF95ADA-28C5-4846-A3BB-FA44348DBA8B}" destId="{8795D7D2-F686-4223-A8C0-876EA9DDF576}" srcOrd="3" destOrd="0" parTransId="{6CF3E3FF-8580-4C47-90A7-9FB649812C8B}" sibTransId="{70EDA928-D829-4CAD-AE49-8AA14F039BD3}"/>
    <dgm:cxn modelId="{AB247851-AB03-2942-8759-25578D92577F}" type="presOf" srcId="{8795D7D2-F686-4223-A8C0-876EA9DDF576}" destId="{DF9BC8CD-4968-414A-9AF2-81A7F58F1546}" srcOrd="1" destOrd="0" presId="urn:microsoft.com/office/officeart/2016/7/layout/BasicLinearProcessNumbered"/>
    <dgm:cxn modelId="{F74F9D60-0F6D-D146-AFC1-3220BCE310EF}" type="presOf" srcId="{6DE220FD-7165-4D1E-BDB4-2175232F3D24}" destId="{5F4D593D-1533-6147-89F0-64410316A794}" srcOrd="0" destOrd="0" presId="urn:microsoft.com/office/officeart/2016/7/layout/BasicLinearProcessNumbered"/>
    <dgm:cxn modelId="{3E3A1362-DFF1-DB4D-8128-7427C03BB04F}" type="presOf" srcId="{D83B5533-11AA-46FB-A310-552A63FFDE5B}" destId="{BCEAD3E8-871C-9942-9103-7B8B6391E7DD}" srcOrd="0" destOrd="0" presId="urn:microsoft.com/office/officeart/2016/7/layout/BasicLinearProcessNumbered"/>
    <dgm:cxn modelId="{3D78B478-886A-4F4A-9983-FC44BA74905E}" srcId="{0AF95ADA-28C5-4846-A3BB-FA44348DBA8B}" destId="{3E3E1D81-6F53-4B6D-AAC3-654CB42E6FBB}" srcOrd="2" destOrd="0" parTransId="{1B6E817A-744B-4777-90CA-4209448234B3}" sibTransId="{5BC67AF3-3601-44DE-A420-FEBCE1D03D3C}"/>
    <dgm:cxn modelId="{95E3DF7A-4602-5247-AFC4-0CB0602DBCB6}" type="presOf" srcId="{900FDA66-53FE-4B84-894D-892817EC1101}" destId="{C0AE3964-BE82-1C48-968C-12EBF5418142}" srcOrd="1" destOrd="0" presId="urn:microsoft.com/office/officeart/2016/7/layout/BasicLinearProcessNumbered"/>
    <dgm:cxn modelId="{945A9181-378D-314E-84C7-5AE19F07A101}" type="presOf" srcId="{EED4ED41-585E-4A60-B60F-5A01DD6907D0}" destId="{FED34130-BED6-CF4A-9DE4-C22AF8704653}" srcOrd="0" destOrd="0" presId="urn:microsoft.com/office/officeart/2016/7/layout/BasicLinearProcessNumbered"/>
    <dgm:cxn modelId="{F252E081-73BA-1B4A-9CFC-8B331AA61BA5}" type="presOf" srcId="{3E3E1D81-6F53-4B6D-AAC3-654CB42E6FBB}" destId="{369E3624-3207-B64A-9A5D-3171FDF1F9A4}" srcOrd="1" destOrd="0" presId="urn:microsoft.com/office/officeart/2016/7/layout/BasicLinearProcessNumbered"/>
    <dgm:cxn modelId="{5860CB86-147E-374F-9C06-31BC434E1940}" type="presOf" srcId="{0AF95ADA-28C5-4846-A3BB-FA44348DBA8B}" destId="{52C30F43-B700-4344-92AE-8D37FE1B9DFA}" srcOrd="0" destOrd="0" presId="urn:microsoft.com/office/officeart/2016/7/layout/BasicLinearProcessNumbered"/>
    <dgm:cxn modelId="{1FD1CB8D-7100-0B44-A14C-F8F9832083E5}" type="presOf" srcId="{3E3E1D81-6F53-4B6D-AAC3-654CB42E6FBB}" destId="{3F97F72B-4773-DC40-A627-AF294FCE5CA2}" srcOrd="0" destOrd="0" presId="urn:microsoft.com/office/officeart/2016/7/layout/BasicLinearProcessNumbered"/>
    <dgm:cxn modelId="{0C841C99-72C8-4166-8AC1-7B94D51B073E}" srcId="{0AF95ADA-28C5-4846-A3BB-FA44348DBA8B}" destId="{6DE220FD-7165-4D1E-BDB4-2175232F3D24}" srcOrd="0" destOrd="0" parTransId="{B15BBA2F-F0AE-4D27-88A6-91297C36114B}" sibTransId="{EED4ED41-585E-4A60-B60F-5A01DD6907D0}"/>
    <dgm:cxn modelId="{D1706CB4-3A06-C843-896E-5453C9ABDE46}" type="presOf" srcId="{6DE220FD-7165-4D1E-BDB4-2175232F3D24}" destId="{E0D1E4BD-0C15-584C-B426-9471EBF1AD9B}" srcOrd="1" destOrd="0" presId="urn:microsoft.com/office/officeart/2016/7/layout/BasicLinearProcessNumbered"/>
    <dgm:cxn modelId="{C24ABDCC-8724-C64A-8317-572C4E361E1E}" type="presOf" srcId="{8795D7D2-F686-4223-A8C0-876EA9DDF576}" destId="{FECB045C-5CF0-B24E-A530-55A4A060BFA0}" srcOrd="0" destOrd="0" presId="urn:microsoft.com/office/officeart/2016/7/layout/BasicLinearProcessNumbered"/>
    <dgm:cxn modelId="{FF8A93D7-8378-495B-89CE-9D814103C01A}" srcId="{0AF95ADA-28C5-4846-A3BB-FA44348DBA8B}" destId="{900FDA66-53FE-4B84-894D-892817EC1101}" srcOrd="1" destOrd="0" parTransId="{E8BCFA3B-6F00-428B-8E0C-0FFEB05A90C4}" sibTransId="{D83B5533-11AA-46FB-A310-552A63FFDE5B}"/>
    <dgm:cxn modelId="{B86408E0-C54F-C743-A23A-2AED0B1A894A}" type="presOf" srcId="{900FDA66-53FE-4B84-894D-892817EC1101}" destId="{A3907F75-854F-F243-8AD5-042BAE91547A}" srcOrd="0" destOrd="0" presId="urn:microsoft.com/office/officeart/2016/7/layout/BasicLinearProcessNumbered"/>
    <dgm:cxn modelId="{4C06E1A1-7666-C949-B0A5-7B437AC7AB9C}" type="presParOf" srcId="{52C30F43-B700-4344-92AE-8D37FE1B9DFA}" destId="{CCBC7017-696F-1546-9531-F15B3E88D8AC}" srcOrd="0" destOrd="0" presId="urn:microsoft.com/office/officeart/2016/7/layout/BasicLinearProcessNumbered"/>
    <dgm:cxn modelId="{66739CEF-DB6B-A442-AE15-E4D14B82E0C7}" type="presParOf" srcId="{CCBC7017-696F-1546-9531-F15B3E88D8AC}" destId="{5F4D593D-1533-6147-89F0-64410316A794}" srcOrd="0" destOrd="0" presId="urn:microsoft.com/office/officeart/2016/7/layout/BasicLinearProcessNumbered"/>
    <dgm:cxn modelId="{BD8F17AB-377D-214F-AB78-D4B20787B7B6}" type="presParOf" srcId="{CCBC7017-696F-1546-9531-F15B3E88D8AC}" destId="{FED34130-BED6-CF4A-9DE4-C22AF8704653}" srcOrd="1" destOrd="0" presId="urn:microsoft.com/office/officeart/2016/7/layout/BasicLinearProcessNumbered"/>
    <dgm:cxn modelId="{74781441-6904-654D-B86A-9C6DE3EDEF80}" type="presParOf" srcId="{CCBC7017-696F-1546-9531-F15B3E88D8AC}" destId="{BB6F4290-84AE-B046-8958-8C7B1A0CAAE3}" srcOrd="2" destOrd="0" presId="urn:microsoft.com/office/officeart/2016/7/layout/BasicLinearProcessNumbered"/>
    <dgm:cxn modelId="{E46633A7-55B6-2144-8368-877068C3FB11}" type="presParOf" srcId="{CCBC7017-696F-1546-9531-F15B3E88D8AC}" destId="{E0D1E4BD-0C15-584C-B426-9471EBF1AD9B}" srcOrd="3" destOrd="0" presId="urn:microsoft.com/office/officeart/2016/7/layout/BasicLinearProcessNumbered"/>
    <dgm:cxn modelId="{3FE8B22C-AA5A-404A-BF87-5CB00C774F64}" type="presParOf" srcId="{52C30F43-B700-4344-92AE-8D37FE1B9DFA}" destId="{936A6C28-8BF2-6C49-8990-45BCEA55FE4A}" srcOrd="1" destOrd="0" presId="urn:microsoft.com/office/officeart/2016/7/layout/BasicLinearProcessNumbered"/>
    <dgm:cxn modelId="{F2BE9043-6379-5C4F-A3BD-60B696D60CD5}" type="presParOf" srcId="{52C30F43-B700-4344-92AE-8D37FE1B9DFA}" destId="{31656EA3-52A3-1D4D-9C71-A8EA6F2F6784}" srcOrd="2" destOrd="0" presId="urn:microsoft.com/office/officeart/2016/7/layout/BasicLinearProcessNumbered"/>
    <dgm:cxn modelId="{0140740B-E9B1-4042-8128-1B8E6FE01F50}" type="presParOf" srcId="{31656EA3-52A3-1D4D-9C71-A8EA6F2F6784}" destId="{A3907F75-854F-F243-8AD5-042BAE91547A}" srcOrd="0" destOrd="0" presId="urn:microsoft.com/office/officeart/2016/7/layout/BasicLinearProcessNumbered"/>
    <dgm:cxn modelId="{DD3155B4-CB6D-2C4C-859C-D8A5BE06A1CD}" type="presParOf" srcId="{31656EA3-52A3-1D4D-9C71-A8EA6F2F6784}" destId="{BCEAD3E8-871C-9942-9103-7B8B6391E7DD}" srcOrd="1" destOrd="0" presId="urn:microsoft.com/office/officeart/2016/7/layout/BasicLinearProcessNumbered"/>
    <dgm:cxn modelId="{DF5CD82B-AC34-6645-A485-02F291BDF89A}" type="presParOf" srcId="{31656EA3-52A3-1D4D-9C71-A8EA6F2F6784}" destId="{1CC584BE-3EC4-5B4F-9C4A-91AA9415433F}" srcOrd="2" destOrd="0" presId="urn:microsoft.com/office/officeart/2016/7/layout/BasicLinearProcessNumbered"/>
    <dgm:cxn modelId="{0FA09A37-A500-0042-8A31-704FC911A936}" type="presParOf" srcId="{31656EA3-52A3-1D4D-9C71-A8EA6F2F6784}" destId="{C0AE3964-BE82-1C48-968C-12EBF5418142}" srcOrd="3" destOrd="0" presId="urn:microsoft.com/office/officeart/2016/7/layout/BasicLinearProcessNumbered"/>
    <dgm:cxn modelId="{C885B763-72F7-5E45-ABC6-CFA33490E38E}" type="presParOf" srcId="{52C30F43-B700-4344-92AE-8D37FE1B9DFA}" destId="{BF1395C4-C5FB-414D-B51F-4AFE93AE8ABE}" srcOrd="3" destOrd="0" presId="urn:microsoft.com/office/officeart/2016/7/layout/BasicLinearProcessNumbered"/>
    <dgm:cxn modelId="{25550334-F1CB-2843-B855-4599B696538E}" type="presParOf" srcId="{52C30F43-B700-4344-92AE-8D37FE1B9DFA}" destId="{8EE37E8D-B471-7742-9251-012CEA838F4F}" srcOrd="4" destOrd="0" presId="urn:microsoft.com/office/officeart/2016/7/layout/BasicLinearProcessNumbered"/>
    <dgm:cxn modelId="{8F449A03-0C74-EE4B-9FA3-360C9C17F97E}" type="presParOf" srcId="{8EE37E8D-B471-7742-9251-012CEA838F4F}" destId="{3F97F72B-4773-DC40-A627-AF294FCE5CA2}" srcOrd="0" destOrd="0" presId="urn:microsoft.com/office/officeart/2016/7/layout/BasicLinearProcessNumbered"/>
    <dgm:cxn modelId="{93D96D71-49C9-D04E-8441-6E638B14519A}" type="presParOf" srcId="{8EE37E8D-B471-7742-9251-012CEA838F4F}" destId="{D2A1F65C-BEE0-0146-9B67-734DE0581D84}" srcOrd="1" destOrd="0" presId="urn:microsoft.com/office/officeart/2016/7/layout/BasicLinearProcessNumbered"/>
    <dgm:cxn modelId="{2A88C01E-F033-4546-A5FF-BDDD433B6869}" type="presParOf" srcId="{8EE37E8D-B471-7742-9251-012CEA838F4F}" destId="{291770DD-02C7-9645-9A8C-D05D9B4092AF}" srcOrd="2" destOrd="0" presId="urn:microsoft.com/office/officeart/2016/7/layout/BasicLinearProcessNumbered"/>
    <dgm:cxn modelId="{2AE989F5-2919-8B4C-8743-8B29BB7702CF}" type="presParOf" srcId="{8EE37E8D-B471-7742-9251-012CEA838F4F}" destId="{369E3624-3207-B64A-9A5D-3171FDF1F9A4}" srcOrd="3" destOrd="0" presId="urn:microsoft.com/office/officeart/2016/7/layout/BasicLinearProcessNumbered"/>
    <dgm:cxn modelId="{267E36D4-32A5-CB4F-8BF0-891BF7D4C096}" type="presParOf" srcId="{52C30F43-B700-4344-92AE-8D37FE1B9DFA}" destId="{62CD8C9E-9D63-4E4E-B25C-C6C7BC975A27}" srcOrd="5" destOrd="0" presId="urn:microsoft.com/office/officeart/2016/7/layout/BasicLinearProcessNumbered"/>
    <dgm:cxn modelId="{2D2C446C-F770-E943-A3C0-F1E3C607C068}" type="presParOf" srcId="{52C30F43-B700-4344-92AE-8D37FE1B9DFA}" destId="{896C83B2-9385-2C4F-BE12-0FC3D53F082E}" srcOrd="6" destOrd="0" presId="urn:microsoft.com/office/officeart/2016/7/layout/BasicLinearProcessNumbered"/>
    <dgm:cxn modelId="{6820721C-844D-764E-848E-C0B591A55600}" type="presParOf" srcId="{896C83B2-9385-2C4F-BE12-0FC3D53F082E}" destId="{FECB045C-5CF0-B24E-A530-55A4A060BFA0}" srcOrd="0" destOrd="0" presId="urn:microsoft.com/office/officeart/2016/7/layout/BasicLinearProcessNumbered"/>
    <dgm:cxn modelId="{665314AD-F311-B545-9335-D0C786D08FB0}" type="presParOf" srcId="{896C83B2-9385-2C4F-BE12-0FC3D53F082E}" destId="{789038F5-B5EA-6141-8FB3-6CB657F7887D}" srcOrd="1" destOrd="0" presId="urn:microsoft.com/office/officeart/2016/7/layout/BasicLinearProcessNumbered"/>
    <dgm:cxn modelId="{C2B175EA-4522-E841-AEB5-3765777A93B4}" type="presParOf" srcId="{896C83B2-9385-2C4F-BE12-0FC3D53F082E}" destId="{566FC815-759A-2648-8F92-DBA19A7D47C0}" srcOrd="2" destOrd="0" presId="urn:microsoft.com/office/officeart/2016/7/layout/BasicLinearProcessNumbered"/>
    <dgm:cxn modelId="{751F1E1A-734D-2846-9185-ECE42A481F78}" type="presParOf" srcId="{896C83B2-9385-2C4F-BE12-0FC3D53F082E}" destId="{DF9BC8CD-4968-414A-9AF2-81A7F58F154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A44F7E-7279-4F84-AA1B-7A7AB73C8B4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BB9937-F03D-4DE5-9CC3-3E81CF2779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Loading</a:t>
          </a:r>
        </a:p>
      </dgm:t>
    </dgm:pt>
    <dgm:pt modelId="{CFBE020D-ADB9-4CA2-B7D4-31306C1E3470}" type="parTrans" cxnId="{C336EE87-0FFC-412C-A1EA-0D999A225933}">
      <dgm:prSet/>
      <dgm:spPr/>
      <dgm:t>
        <a:bodyPr/>
        <a:lstStyle/>
        <a:p>
          <a:endParaRPr lang="en-US"/>
        </a:p>
      </dgm:t>
    </dgm:pt>
    <dgm:pt modelId="{8875E8A4-09B7-4CE0-B1AC-3CDC376279F9}" type="sibTrans" cxnId="{C336EE87-0FFC-412C-A1EA-0D999A225933}">
      <dgm:prSet/>
      <dgm:spPr/>
      <dgm:t>
        <a:bodyPr/>
        <a:lstStyle/>
        <a:p>
          <a:endParaRPr lang="en-US"/>
        </a:p>
      </dgm:t>
    </dgm:pt>
    <dgm:pt modelId="{2220E3D1-511E-4DB7-A959-F3DAA45959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Loading the dataset and understanding its structure.</a:t>
          </a:r>
        </a:p>
      </dgm:t>
    </dgm:pt>
    <dgm:pt modelId="{00FED89F-B730-4BF4-A9D9-0DF18F6F096B}" type="parTrans" cxnId="{06808850-11CA-4839-8FEB-7B969C23E701}">
      <dgm:prSet/>
      <dgm:spPr/>
      <dgm:t>
        <a:bodyPr/>
        <a:lstStyle/>
        <a:p>
          <a:endParaRPr lang="en-US"/>
        </a:p>
      </dgm:t>
    </dgm:pt>
    <dgm:pt modelId="{F294EF9C-F167-45DD-8EE7-5B2F36575599}" type="sibTrans" cxnId="{06808850-11CA-4839-8FEB-7B969C23E701}">
      <dgm:prSet/>
      <dgm:spPr/>
      <dgm:t>
        <a:bodyPr/>
        <a:lstStyle/>
        <a:p>
          <a:endParaRPr lang="en-US"/>
        </a:p>
      </dgm:t>
    </dgm:pt>
    <dgm:pt modelId="{9769CC09-8781-442A-B17C-86BCF88499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Cleaning</a:t>
          </a:r>
        </a:p>
      </dgm:t>
    </dgm:pt>
    <dgm:pt modelId="{AA6AF352-9629-45D3-A2DE-6A62A7ED2764}" type="parTrans" cxnId="{74A29456-9DE5-464F-84FB-A7045218079B}">
      <dgm:prSet/>
      <dgm:spPr/>
      <dgm:t>
        <a:bodyPr/>
        <a:lstStyle/>
        <a:p>
          <a:endParaRPr lang="en-US"/>
        </a:p>
      </dgm:t>
    </dgm:pt>
    <dgm:pt modelId="{7F4675F4-717D-4EFA-8FE4-1EF43C7C0903}" type="sibTrans" cxnId="{74A29456-9DE5-464F-84FB-A7045218079B}">
      <dgm:prSet/>
      <dgm:spPr/>
      <dgm:t>
        <a:bodyPr/>
        <a:lstStyle/>
        <a:p>
          <a:endParaRPr lang="en-US"/>
        </a:p>
      </dgm:t>
    </dgm:pt>
    <dgm:pt modelId="{E5A8DE1B-3592-4EE4-B842-C4EA125DB4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Cleaning the data by handling missing values, removing duplicates, and capping outliers.</a:t>
          </a:r>
        </a:p>
      </dgm:t>
    </dgm:pt>
    <dgm:pt modelId="{A2048FEF-3F86-4E07-B336-3914C8C3A03F}" type="parTrans" cxnId="{1246D5D8-CD6A-4831-9E57-B748E27E32E7}">
      <dgm:prSet/>
      <dgm:spPr/>
      <dgm:t>
        <a:bodyPr/>
        <a:lstStyle/>
        <a:p>
          <a:endParaRPr lang="en-US"/>
        </a:p>
      </dgm:t>
    </dgm:pt>
    <dgm:pt modelId="{52620E8B-F549-42D0-B7A4-FCF40EC834CD}" type="sibTrans" cxnId="{1246D5D8-CD6A-4831-9E57-B748E27E32E7}">
      <dgm:prSet/>
      <dgm:spPr/>
      <dgm:t>
        <a:bodyPr/>
        <a:lstStyle/>
        <a:p>
          <a:endParaRPr lang="en-US"/>
        </a:p>
      </dgm:t>
    </dgm:pt>
    <dgm:pt modelId="{1E6810EC-7BD9-4185-9718-D8FE385E78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Creating</a:t>
          </a:r>
        </a:p>
      </dgm:t>
    </dgm:pt>
    <dgm:pt modelId="{7397E811-0F09-488B-9C57-DE322CC38A90}" type="parTrans" cxnId="{5DDB38DC-DCBF-4E84-A3E8-E994BB3737DD}">
      <dgm:prSet/>
      <dgm:spPr/>
      <dgm:t>
        <a:bodyPr/>
        <a:lstStyle/>
        <a:p>
          <a:endParaRPr lang="en-US"/>
        </a:p>
      </dgm:t>
    </dgm:pt>
    <dgm:pt modelId="{FE4081A5-3115-426A-979B-0F93D8363B8F}" type="sibTrans" cxnId="{5DDB38DC-DCBF-4E84-A3E8-E994BB3737DD}">
      <dgm:prSet/>
      <dgm:spPr/>
      <dgm:t>
        <a:bodyPr/>
        <a:lstStyle/>
        <a:p>
          <a:endParaRPr lang="en-US"/>
        </a:p>
      </dgm:t>
    </dgm:pt>
    <dgm:pt modelId="{D446C62E-F1E5-44F5-9740-9EAB071870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new features ( age, square-living, and bath/bedroom ratio)that might be useful for modeling, such as ratios and price per square foot.</a:t>
          </a:r>
        </a:p>
      </dgm:t>
    </dgm:pt>
    <dgm:pt modelId="{F2D2B728-F265-4687-A65A-B98550C14CF2}" type="parTrans" cxnId="{D8F7D20F-30AC-4C2A-A866-157F6988707F}">
      <dgm:prSet/>
      <dgm:spPr/>
      <dgm:t>
        <a:bodyPr/>
        <a:lstStyle/>
        <a:p>
          <a:endParaRPr lang="en-US"/>
        </a:p>
      </dgm:t>
    </dgm:pt>
    <dgm:pt modelId="{CEBE12D0-4E7F-4255-85E7-651B4C64EFE6}" type="sibTrans" cxnId="{D8F7D20F-30AC-4C2A-A866-157F6988707F}">
      <dgm:prSet/>
      <dgm:spPr/>
      <dgm:t>
        <a:bodyPr/>
        <a:lstStyle/>
        <a:p>
          <a:endParaRPr lang="en-US"/>
        </a:p>
      </dgm:t>
    </dgm:pt>
    <dgm:pt modelId="{A9DE8BF3-E4B2-47BF-B0B8-0C706CDB98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Saving</a:t>
          </a:r>
        </a:p>
      </dgm:t>
    </dgm:pt>
    <dgm:pt modelId="{0F89E9E0-D724-41E9-8E35-449D45DC43F5}" type="parTrans" cxnId="{AE41C03F-E97F-4248-9DA0-B7474CE2D92F}">
      <dgm:prSet/>
      <dgm:spPr/>
      <dgm:t>
        <a:bodyPr/>
        <a:lstStyle/>
        <a:p>
          <a:endParaRPr lang="en-US"/>
        </a:p>
      </dgm:t>
    </dgm:pt>
    <dgm:pt modelId="{24D96815-0138-42AF-BD3D-B00ADC68BE79}" type="sibTrans" cxnId="{AE41C03F-E97F-4248-9DA0-B7474CE2D92F}">
      <dgm:prSet/>
      <dgm:spPr/>
      <dgm:t>
        <a:bodyPr/>
        <a:lstStyle/>
        <a:p>
          <a:endParaRPr lang="en-US"/>
        </a:p>
      </dgm:t>
    </dgm:pt>
    <dgm:pt modelId="{04970DF1-E9D9-49B8-874D-47C0EB7E99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Saving the cleaned dataset for further analysis or modeling.</a:t>
          </a:r>
        </a:p>
      </dgm:t>
    </dgm:pt>
    <dgm:pt modelId="{82A845FD-CEA8-4750-98F4-EE4A6EA968C3}" type="parTrans" cxnId="{4A9C7350-5375-4078-AB88-86738BECB74F}">
      <dgm:prSet/>
      <dgm:spPr/>
      <dgm:t>
        <a:bodyPr/>
        <a:lstStyle/>
        <a:p>
          <a:endParaRPr lang="en-US"/>
        </a:p>
      </dgm:t>
    </dgm:pt>
    <dgm:pt modelId="{B99E88C6-494A-438C-B722-54A89AD91F72}" type="sibTrans" cxnId="{4A9C7350-5375-4078-AB88-86738BECB74F}">
      <dgm:prSet/>
      <dgm:spPr/>
      <dgm:t>
        <a:bodyPr/>
        <a:lstStyle/>
        <a:p>
          <a:endParaRPr lang="en-US"/>
        </a:p>
      </dgm:t>
    </dgm:pt>
    <dgm:pt modelId="{C8F006E9-C980-4797-A47A-A429B89E601F}" type="pres">
      <dgm:prSet presAssocID="{CAA44F7E-7279-4F84-AA1B-7A7AB73C8B4A}" presName="root" presStyleCnt="0">
        <dgm:presLayoutVars>
          <dgm:dir/>
          <dgm:resizeHandles val="exact"/>
        </dgm:presLayoutVars>
      </dgm:prSet>
      <dgm:spPr/>
    </dgm:pt>
    <dgm:pt modelId="{D3BC6F19-631A-4F03-8617-5D60A9B1F567}" type="pres">
      <dgm:prSet presAssocID="{A7BB9937-F03D-4DE5-9CC3-3E81CF277957}" presName="compNode" presStyleCnt="0"/>
      <dgm:spPr/>
    </dgm:pt>
    <dgm:pt modelId="{CFAA17B3-03EC-4B78-BF37-294F78644AF6}" type="pres">
      <dgm:prSet presAssocID="{A7BB9937-F03D-4DE5-9CC3-3E81CF2779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38F9F-251E-45B5-BEC5-05DEC721C2AF}" type="pres">
      <dgm:prSet presAssocID="{A7BB9937-F03D-4DE5-9CC3-3E81CF277957}" presName="iconSpace" presStyleCnt="0"/>
      <dgm:spPr/>
    </dgm:pt>
    <dgm:pt modelId="{53F4AD17-ACFE-4BF4-B9C6-3FA899501236}" type="pres">
      <dgm:prSet presAssocID="{A7BB9937-F03D-4DE5-9CC3-3E81CF277957}" presName="parTx" presStyleLbl="revTx" presStyleIdx="0" presStyleCnt="8">
        <dgm:presLayoutVars>
          <dgm:chMax val="0"/>
          <dgm:chPref val="0"/>
        </dgm:presLayoutVars>
      </dgm:prSet>
      <dgm:spPr/>
    </dgm:pt>
    <dgm:pt modelId="{83552EFF-39BF-44A2-B6CA-4A580A249AA5}" type="pres">
      <dgm:prSet presAssocID="{A7BB9937-F03D-4DE5-9CC3-3E81CF277957}" presName="txSpace" presStyleCnt="0"/>
      <dgm:spPr/>
    </dgm:pt>
    <dgm:pt modelId="{A0641ED9-2035-4A97-901D-660ADA4C4D9E}" type="pres">
      <dgm:prSet presAssocID="{A7BB9937-F03D-4DE5-9CC3-3E81CF277957}" presName="desTx" presStyleLbl="revTx" presStyleIdx="1" presStyleCnt="8" custScaleX="123618">
        <dgm:presLayoutVars/>
      </dgm:prSet>
      <dgm:spPr/>
    </dgm:pt>
    <dgm:pt modelId="{504F8AFA-44DD-4CE7-AA32-2C23BAFA7D07}" type="pres">
      <dgm:prSet presAssocID="{8875E8A4-09B7-4CE0-B1AC-3CDC376279F9}" presName="sibTrans" presStyleCnt="0"/>
      <dgm:spPr/>
    </dgm:pt>
    <dgm:pt modelId="{7AFFD08A-4DE4-45B7-8E52-8F037344F27D}" type="pres">
      <dgm:prSet presAssocID="{9769CC09-8781-442A-B17C-86BCF88499CE}" presName="compNode" presStyleCnt="0"/>
      <dgm:spPr/>
    </dgm:pt>
    <dgm:pt modelId="{FEB188F0-487A-424C-8A8F-A548756C4C9F}" type="pres">
      <dgm:prSet presAssocID="{9769CC09-8781-442A-B17C-86BCF88499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72C62268-57E8-4F52-ADCA-3050A32C9663}" type="pres">
      <dgm:prSet presAssocID="{9769CC09-8781-442A-B17C-86BCF88499CE}" presName="iconSpace" presStyleCnt="0"/>
      <dgm:spPr/>
    </dgm:pt>
    <dgm:pt modelId="{DEE2AE90-94C9-4844-9F43-E949A915881E}" type="pres">
      <dgm:prSet presAssocID="{9769CC09-8781-442A-B17C-86BCF88499CE}" presName="parTx" presStyleLbl="revTx" presStyleIdx="2" presStyleCnt="8">
        <dgm:presLayoutVars>
          <dgm:chMax val="0"/>
          <dgm:chPref val="0"/>
        </dgm:presLayoutVars>
      </dgm:prSet>
      <dgm:spPr/>
    </dgm:pt>
    <dgm:pt modelId="{4A3F5161-9299-4BBB-BB10-04C4023B27D1}" type="pres">
      <dgm:prSet presAssocID="{9769CC09-8781-442A-B17C-86BCF88499CE}" presName="txSpace" presStyleCnt="0"/>
      <dgm:spPr/>
    </dgm:pt>
    <dgm:pt modelId="{5A4CBBAC-1E37-4738-AF2C-859DCF540465}" type="pres">
      <dgm:prSet presAssocID="{9769CC09-8781-442A-B17C-86BCF88499CE}" presName="desTx" presStyleLbl="revTx" presStyleIdx="3" presStyleCnt="8">
        <dgm:presLayoutVars/>
      </dgm:prSet>
      <dgm:spPr/>
    </dgm:pt>
    <dgm:pt modelId="{D4B65067-1CE8-4004-8168-251AB55E2807}" type="pres">
      <dgm:prSet presAssocID="{7F4675F4-717D-4EFA-8FE4-1EF43C7C0903}" presName="sibTrans" presStyleCnt="0"/>
      <dgm:spPr/>
    </dgm:pt>
    <dgm:pt modelId="{A828DB18-EAF1-4CC5-9437-25026C8B18CF}" type="pres">
      <dgm:prSet presAssocID="{1E6810EC-7BD9-4185-9718-D8FE385E786E}" presName="compNode" presStyleCnt="0"/>
      <dgm:spPr/>
    </dgm:pt>
    <dgm:pt modelId="{C2DC996D-FC9E-4AC7-A0E8-0B45FC6978F3}" type="pres">
      <dgm:prSet presAssocID="{1E6810EC-7BD9-4185-9718-D8FE385E78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htub"/>
        </a:ext>
      </dgm:extLst>
    </dgm:pt>
    <dgm:pt modelId="{D7FFE613-DBDD-41C3-B0A0-53199173AB90}" type="pres">
      <dgm:prSet presAssocID="{1E6810EC-7BD9-4185-9718-D8FE385E786E}" presName="iconSpace" presStyleCnt="0"/>
      <dgm:spPr/>
    </dgm:pt>
    <dgm:pt modelId="{FEF14E84-C471-475D-83F2-3E901A2F3C8F}" type="pres">
      <dgm:prSet presAssocID="{1E6810EC-7BD9-4185-9718-D8FE385E786E}" presName="parTx" presStyleLbl="revTx" presStyleIdx="4" presStyleCnt="8">
        <dgm:presLayoutVars>
          <dgm:chMax val="0"/>
          <dgm:chPref val="0"/>
        </dgm:presLayoutVars>
      </dgm:prSet>
      <dgm:spPr/>
    </dgm:pt>
    <dgm:pt modelId="{7EE267B5-102A-44D2-966C-C3D57789B5C5}" type="pres">
      <dgm:prSet presAssocID="{1E6810EC-7BD9-4185-9718-D8FE385E786E}" presName="txSpace" presStyleCnt="0"/>
      <dgm:spPr/>
    </dgm:pt>
    <dgm:pt modelId="{4140D74A-999C-4618-B542-7DBE9FDE5174}" type="pres">
      <dgm:prSet presAssocID="{1E6810EC-7BD9-4185-9718-D8FE385E786E}" presName="desTx" presStyleLbl="revTx" presStyleIdx="5" presStyleCnt="8">
        <dgm:presLayoutVars/>
      </dgm:prSet>
      <dgm:spPr/>
    </dgm:pt>
    <dgm:pt modelId="{4BE04EEC-9356-4D08-AA28-EF5FB90A16E7}" type="pres">
      <dgm:prSet presAssocID="{FE4081A5-3115-426A-979B-0F93D8363B8F}" presName="sibTrans" presStyleCnt="0"/>
      <dgm:spPr/>
    </dgm:pt>
    <dgm:pt modelId="{0CE5D4FA-7B5A-44C6-BD50-5DC0C8CB68A0}" type="pres">
      <dgm:prSet presAssocID="{A9DE8BF3-E4B2-47BF-B0B8-0C706CDB98F9}" presName="compNode" presStyleCnt="0"/>
      <dgm:spPr/>
    </dgm:pt>
    <dgm:pt modelId="{08EAF7E6-CBBD-4E7E-AC0F-7842F83CEFC2}" type="pres">
      <dgm:prSet presAssocID="{A9DE8BF3-E4B2-47BF-B0B8-0C706CDB98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9FAA702-D63E-423E-B479-94C7EE436241}" type="pres">
      <dgm:prSet presAssocID="{A9DE8BF3-E4B2-47BF-B0B8-0C706CDB98F9}" presName="iconSpace" presStyleCnt="0"/>
      <dgm:spPr/>
    </dgm:pt>
    <dgm:pt modelId="{29C7BC3F-2C25-4540-B28A-90B26066720B}" type="pres">
      <dgm:prSet presAssocID="{A9DE8BF3-E4B2-47BF-B0B8-0C706CDB98F9}" presName="parTx" presStyleLbl="revTx" presStyleIdx="6" presStyleCnt="8">
        <dgm:presLayoutVars>
          <dgm:chMax val="0"/>
          <dgm:chPref val="0"/>
        </dgm:presLayoutVars>
      </dgm:prSet>
      <dgm:spPr/>
    </dgm:pt>
    <dgm:pt modelId="{5AA1373E-EFA4-4DCD-B599-6A741BC98FAD}" type="pres">
      <dgm:prSet presAssocID="{A9DE8BF3-E4B2-47BF-B0B8-0C706CDB98F9}" presName="txSpace" presStyleCnt="0"/>
      <dgm:spPr/>
    </dgm:pt>
    <dgm:pt modelId="{0F9ADF8C-4A9E-4767-B889-207491815790}" type="pres">
      <dgm:prSet presAssocID="{A9DE8BF3-E4B2-47BF-B0B8-0C706CDB98F9}" presName="desTx" presStyleLbl="revTx" presStyleIdx="7" presStyleCnt="8">
        <dgm:presLayoutVars/>
      </dgm:prSet>
      <dgm:spPr/>
    </dgm:pt>
  </dgm:ptLst>
  <dgm:cxnLst>
    <dgm:cxn modelId="{D8F7D20F-30AC-4C2A-A866-157F6988707F}" srcId="{1E6810EC-7BD9-4185-9718-D8FE385E786E}" destId="{D446C62E-F1E5-44F5-9740-9EAB071870B5}" srcOrd="0" destOrd="0" parTransId="{F2D2B728-F265-4687-A65A-B98550C14CF2}" sibTransId="{CEBE12D0-4E7F-4255-85E7-651B4C64EFE6}"/>
    <dgm:cxn modelId="{AA212F22-2718-254E-BA49-D70A7269C264}" type="presOf" srcId="{04970DF1-E9D9-49B8-874D-47C0EB7E99BA}" destId="{0F9ADF8C-4A9E-4767-B889-207491815790}" srcOrd="0" destOrd="0" presId="urn:microsoft.com/office/officeart/2018/2/layout/IconLabelDescriptionList"/>
    <dgm:cxn modelId="{AE41C03F-E97F-4248-9DA0-B7474CE2D92F}" srcId="{CAA44F7E-7279-4F84-AA1B-7A7AB73C8B4A}" destId="{A9DE8BF3-E4B2-47BF-B0B8-0C706CDB98F9}" srcOrd="3" destOrd="0" parTransId="{0F89E9E0-D724-41E9-8E35-449D45DC43F5}" sibTransId="{24D96815-0138-42AF-BD3D-B00ADC68BE79}"/>
    <dgm:cxn modelId="{4147C043-7877-6543-9C9A-558E41A1E38D}" type="presOf" srcId="{E5A8DE1B-3592-4EE4-B842-C4EA125DB41B}" destId="{5A4CBBAC-1E37-4738-AF2C-859DCF540465}" srcOrd="0" destOrd="0" presId="urn:microsoft.com/office/officeart/2018/2/layout/IconLabelDescriptionList"/>
    <dgm:cxn modelId="{4A9C7350-5375-4078-AB88-86738BECB74F}" srcId="{A9DE8BF3-E4B2-47BF-B0B8-0C706CDB98F9}" destId="{04970DF1-E9D9-49B8-874D-47C0EB7E99BA}" srcOrd="0" destOrd="0" parTransId="{82A845FD-CEA8-4750-98F4-EE4A6EA968C3}" sibTransId="{B99E88C6-494A-438C-B722-54A89AD91F72}"/>
    <dgm:cxn modelId="{06808850-11CA-4839-8FEB-7B969C23E701}" srcId="{A7BB9937-F03D-4DE5-9CC3-3E81CF277957}" destId="{2220E3D1-511E-4DB7-A959-F3DAA45959DE}" srcOrd="0" destOrd="0" parTransId="{00FED89F-B730-4BF4-A9D9-0DF18F6F096B}" sibTransId="{F294EF9C-F167-45DD-8EE7-5B2F36575599}"/>
    <dgm:cxn modelId="{4DC7E052-666C-AE40-85A4-A956C6A85BB8}" type="presOf" srcId="{A9DE8BF3-E4B2-47BF-B0B8-0C706CDB98F9}" destId="{29C7BC3F-2C25-4540-B28A-90B26066720B}" srcOrd="0" destOrd="0" presId="urn:microsoft.com/office/officeart/2018/2/layout/IconLabelDescriptionList"/>
    <dgm:cxn modelId="{74A29456-9DE5-464F-84FB-A7045218079B}" srcId="{CAA44F7E-7279-4F84-AA1B-7A7AB73C8B4A}" destId="{9769CC09-8781-442A-B17C-86BCF88499CE}" srcOrd="1" destOrd="0" parTransId="{AA6AF352-9629-45D3-A2DE-6A62A7ED2764}" sibTransId="{7F4675F4-717D-4EFA-8FE4-1EF43C7C0903}"/>
    <dgm:cxn modelId="{FE372E5E-351F-F049-8084-FA36C8CA589E}" type="presOf" srcId="{D446C62E-F1E5-44F5-9740-9EAB071870B5}" destId="{4140D74A-999C-4618-B542-7DBE9FDE5174}" srcOrd="0" destOrd="0" presId="urn:microsoft.com/office/officeart/2018/2/layout/IconLabelDescriptionList"/>
    <dgm:cxn modelId="{15D17077-562E-4C49-B623-96E9DEC90FE1}" type="presOf" srcId="{2220E3D1-511E-4DB7-A959-F3DAA45959DE}" destId="{A0641ED9-2035-4A97-901D-660ADA4C4D9E}" srcOrd="0" destOrd="0" presId="urn:microsoft.com/office/officeart/2018/2/layout/IconLabelDescriptionList"/>
    <dgm:cxn modelId="{C336EE87-0FFC-412C-A1EA-0D999A225933}" srcId="{CAA44F7E-7279-4F84-AA1B-7A7AB73C8B4A}" destId="{A7BB9937-F03D-4DE5-9CC3-3E81CF277957}" srcOrd="0" destOrd="0" parTransId="{CFBE020D-ADB9-4CA2-B7D4-31306C1E3470}" sibTransId="{8875E8A4-09B7-4CE0-B1AC-3CDC376279F9}"/>
    <dgm:cxn modelId="{274F67A5-4066-F448-807F-11D7097336FC}" type="presOf" srcId="{9769CC09-8781-442A-B17C-86BCF88499CE}" destId="{DEE2AE90-94C9-4844-9F43-E949A915881E}" srcOrd="0" destOrd="0" presId="urn:microsoft.com/office/officeart/2018/2/layout/IconLabelDescriptionList"/>
    <dgm:cxn modelId="{96A6C1C6-5D84-FC4E-B601-88FA3CBACC23}" type="presOf" srcId="{A7BB9937-F03D-4DE5-9CC3-3E81CF277957}" destId="{53F4AD17-ACFE-4BF4-B9C6-3FA899501236}" srcOrd="0" destOrd="0" presId="urn:microsoft.com/office/officeart/2018/2/layout/IconLabelDescriptionList"/>
    <dgm:cxn modelId="{1246D5D8-CD6A-4831-9E57-B748E27E32E7}" srcId="{9769CC09-8781-442A-B17C-86BCF88499CE}" destId="{E5A8DE1B-3592-4EE4-B842-C4EA125DB41B}" srcOrd="0" destOrd="0" parTransId="{A2048FEF-3F86-4E07-B336-3914C8C3A03F}" sibTransId="{52620E8B-F549-42D0-B7A4-FCF40EC834CD}"/>
    <dgm:cxn modelId="{5DDB38DC-DCBF-4E84-A3E8-E994BB3737DD}" srcId="{CAA44F7E-7279-4F84-AA1B-7A7AB73C8B4A}" destId="{1E6810EC-7BD9-4185-9718-D8FE385E786E}" srcOrd="2" destOrd="0" parTransId="{7397E811-0F09-488B-9C57-DE322CC38A90}" sibTransId="{FE4081A5-3115-426A-979B-0F93D8363B8F}"/>
    <dgm:cxn modelId="{B85E31EA-B6AC-674C-BE20-2A61143A0E9B}" type="presOf" srcId="{CAA44F7E-7279-4F84-AA1B-7A7AB73C8B4A}" destId="{C8F006E9-C980-4797-A47A-A429B89E601F}" srcOrd="0" destOrd="0" presId="urn:microsoft.com/office/officeart/2018/2/layout/IconLabelDescriptionList"/>
    <dgm:cxn modelId="{BC3EFAF4-9262-4F41-87E1-2D185BDA202B}" type="presOf" srcId="{1E6810EC-7BD9-4185-9718-D8FE385E786E}" destId="{FEF14E84-C471-475D-83F2-3E901A2F3C8F}" srcOrd="0" destOrd="0" presId="urn:microsoft.com/office/officeart/2018/2/layout/IconLabelDescriptionList"/>
    <dgm:cxn modelId="{D6E5F5B9-E188-D04B-BC8E-D9CE808F3389}" type="presParOf" srcId="{C8F006E9-C980-4797-A47A-A429B89E601F}" destId="{D3BC6F19-631A-4F03-8617-5D60A9B1F567}" srcOrd="0" destOrd="0" presId="urn:microsoft.com/office/officeart/2018/2/layout/IconLabelDescriptionList"/>
    <dgm:cxn modelId="{6C17A018-40E4-8947-B3D4-5D10FFA5C08C}" type="presParOf" srcId="{D3BC6F19-631A-4F03-8617-5D60A9B1F567}" destId="{CFAA17B3-03EC-4B78-BF37-294F78644AF6}" srcOrd="0" destOrd="0" presId="urn:microsoft.com/office/officeart/2018/2/layout/IconLabelDescriptionList"/>
    <dgm:cxn modelId="{D7286624-AB5D-7A4B-A067-3B650EC72272}" type="presParOf" srcId="{D3BC6F19-631A-4F03-8617-5D60A9B1F567}" destId="{90F38F9F-251E-45B5-BEC5-05DEC721C2AF}" srcOrd="1" destOrd="0" presId="urn:microsoft.com/office/officeart/2018/2/layout/IconLabelDescriptionList"/>
    <dgm:cxn modelId="{373DFBB3-1790-BB45-B69B-D2AB0B140397}" type="presParOf" srcId="{D3BC6F19-631A-4F03-8617-5D60A9B1F567}" destId="{53F4AD17-ACFE-4BF4-B9C6-3FA899501236}" srcOrd="2" destOrd="0" presId="urn:microsoft.com/office/officeart/2018/2/layout/IconLabelDescriptionList"/>
    <dgm:cxn modelId="{29D9E279-E2C5-0249-BE87-0D54253002D3}" type="presParOf" srcId="{D3BC6F19-631A-4F03-8617-5D60A9B1F567}" destId="{83552EFF-39BF-44A2-B6CA-4A580A249AA5}" srcOrd="3" destOrd="0" presId="urn:microsoft.com/office/officeart/2018/2/layout/IconLabelDescriptionList"/>
    <dgm:cxn modelId="{DF982AED-EDDA-044D-9EE9-B13C459D8BA1}" type="presParOf" srcId="{D3BC6F19-631A-4F03-8617-5D60A9B1F567}" destId="{A0641ED9-2035-4A97-901D-660ADA4C4D9E}" srcOrd="4" destOrd="0" presId="urn:microsoft.com/office/officeart/2018/2/layout/IconLabelDescriptionList"/>
    <dgm:cxn modelId="{5463BB92-244D-F845-AA74-96CE6E9B39CB}" type="presParOf" srcId="{C8F006E9-C980-4797-A47A-A429B89E601F}" destId="{504F8AFA-44DD-4CE7-AA32-2C23BAFA7D07}" srcOrd="1" destOrd="0" presId="urn:microsoft.com/office/officeart/2018/2/layout/IconLabelDescriptionList"/>
    <dgm:cxn modelId="{BC43B646-FA1E-1144-9322-C4EB24C8DB8B}" type="presParOf" srcId="{C8F006E9-C980-4797-A47A-A429B89E601F}" destId="{7AFFD08A-4DE4-45B7-8E52-8F037344F27D}" srcOrd="2" destOrd="0" presId="urn:microsoft.com/office/officeart/2018/2/layout/IconLabelDescriptionList"/>
    <dgm:cxn modelId="{62EA3714-E0D9-594D-8A2D-16DCFB8C988B}" type="presParOf" srcId="{7AFFD08A-4DE4-45B7-8E52-8F037344F27D}" destId="{FEB188F0-487A-424C-8A8F-A548756C4C9F}" srcOrd="0" destOrd="0" presId="urn:microsoft.com/office/officeart/2018/2/layout/IconLabelDescriptionList"/>
    <dgm:cxn modelId="{18415213-2F3E-0844-9331-325F80BA1253}" type="presParOf" srcId="{7AFFD08A-4DE4-45B7-8E52-8F037344F27D}" destId="{72C62268-57E8-4F52-ADCA-3050A32C9663}" srcOrd="1" destOrd="0" presId="urn:microsoft.com/office/officeart/2018/2/layout/IconLabelDescriptionList"/>
    <dgm:cxn modelId="{5306A1D7-0D42-264B-B68C-948659DC1687}" type="presParOf" srcId="{7AFFD08A-4DE4-45B7-8E52-8F037344F27D}" destId="{DEE2AE90-94C9-4844-9F43-E949A915881E}" srcOrd="2" destOrd="0" presId="urn:microsoft.com/office/officeart/2018/2/layout/IconLabelDescriptionList"/>
    <dgm:cxn modelId="{D895D6F9-23A5-2B44-B9FF-E334DA70A7E9}" type="presParOf" srcId="{7AFFD08A-4DE4-45B7-8E52-8F037344F27D}" destId="{4A3F5161-9299-4BBB-BB10-04C4023B27D1}" srcOrd="3" destOrd="0" presId="urn:microsoft.com/office/officeart/2018/2/layout/IconLabelDescriptionList"/>
    <dgm:cxn modelId="{4303503D-A0F6-B84F-B9C2-1AED77AFAA9D}" type="presParOf" srcId="{7AFFD08A-4DE4-45B7-8E52-8F037344F27D}" destId="{5A4CBBAC-1E37-4738-AF2C-859DCF540465}" srcOrd="4" destOrd="0" presId="urn:microsoft.com/office/officeart/2018/2/layout/IconLabelDescriptionList"/>
    <dgm:cxn modelId="{9BE38DC1-3593-B94F-8C74-A304CC157542}" type="presParOf" srcId="{C8F006E9-C980-4797-A47A-A429B89E601F}" destId="{D4B65067-1CE8-4004-8168-251AB55E2807}" srcOrd="3" destOrd="0" presId="urn:microsoft.com/office/officeart/2018/2/layout/IconLabelDescriptionList"/>
    <dgm:cxn modelId="{0F68862C-F41B-694D-897B-8F29D4F9A18E}" type="presParOf" srcId="{C8F006E9-C980-4797-A47A-A429B89E601F}" destId="{A828DB18-EAF1-4CC5-9437-25026C8B18CF}" srcOrd="4" destOrd="0" presId="urn:microsoft.com/office/officeart/2018/2/layout/IconLabelDescriptionList"/>
    <dgm:cxn modelId="{C2FE2D3C-5B42-9F4E-9BD5-54B70B60655E}" type="presParOf" srcId="{A828DB18-EAF1-4CC5-9437-25026C8B18CF}" destId="{C2DC996D-FC9E-4AC7-A0E8-0B45FC6978F3}" srcOrd="0" destOrd="0" presId="urn:microsoft.com/office/officeart/2018/2/layout/IconLabelDescriptionList"/>
    <dgm:cxn modelId="{5E3F90D8-7123-5C4F-A69E-7170E0AF56A1}" type="presParOf" srcId="{A828DB18-EAF1-4CC5-9437-25026C8B18CF}" destId="{D7FFE613-DBDD-41C3-B0A0-53199173AB90}" srcOrd="1" destOrd="0" presId="urn:microsoft.com/office/officeart/2018/2/layout/IconLabelDescriptionList"/>
    <dgm:cxn modelId="{128682F6-CCB3-D543-922C-F40A55C732CE}" type="presParOf" srcId="{A828DB18-EAF1-4CC5-9437-25026C8B18CF}" destId="{FEF14E84-C471-475D-83F2-3E901A2F3C8F}" srcOrd="2" destOrd="0" presId="urn:microsoft.com/office/officeart/2018/2/layout/IconLabelDescriptionList"/>
    <dgm:cxn modelId="{AE37CE2D-1566-374E-AFA8-14C806F4C7A0}" type="presParOf" srcId="{A828DB18-EAF1-4CC5-9437-25026C8B18CF}" destId="{7EE267B5-102A-44D2-966C-C3D57789B5C5}" srcOrd="3" destOrd="0" presId="urn:microsoft.com/office/officeart/2018/2/layout/IconLabelDescriptionList"/>
    <dgm:cxn modelId="{499F25BC-610B-2043-A5CB-5A2F87B9AE38}" type="presParOf" srcId="{A828DB18-EAF1-4CC5-9437-25026C8B18CF}" destId="{4140D74A-999C-4618-B542-7DBE9FDE5174}" srcOrd="4" destOrd="0" presId="urn:microsoft.com/office/officeart/2018/2/layout/IconLabelDescriptionList"/>
    <dgm:cxn modelId="{B320E778-9B4D-6C48-A012-6E0A949FC804}" type="presParOf" srcId="{C8F006E9-C980-4797-A47A-A429B89E601F}" destId="{4BE04EEC-9356-4D08-AA28-EF5FB90A16E7}" srcOrd="5" destOrd="0" presId="urn:microsoft.com/office/officeart/2018/2/layout/IconLabelDescriptionList"/>
    <dgm:cxn modelId="{35EB05F2-1702-0444-9D62-E8A6573E4AB2}" type="presParOf" srcId="{C8F006E9-C980-4797-A47A-A429B89E601F}" destId="{0CE5D4FA-7B5A-44C6-BD50-5DC0C8CB68A0}" srcOrd="6" destOrd="0" presId="urn:microsoft.com/office/officeart/2018/2/layout/IconLabelDescriptionList"/>
    <dgm:cxn modelId="{0AE0BC7B-FCB7-E64B-9161-500C1790F830}" type="presParOf" srcId="{0CE5D4FA-7B5A-44C6-BD50-5DC0C8CB68A0}" destId="{08EAF7E6-CBBD-4E7E-AC0F-7842F83CEFC2}" srcOrd="0" destOrd="0" presId="urn:microsoft.com/office/officeart/2018/2/layout/IconLabelDescriptionList"/>
    <dgm:cxn modelId="{950801D1-8F79-C741-A986-C58B55D902A6}" type="presParOf" srcId="{0CE5D4FA-7B5A-44C6-BD50-5DC0C8CB68A0}" destId="{F9FAA702-D63E-423E-B479-94C7EE436241}" srcOrd="1" destOrd="0" presId="urn:microsoft.com/office/officeart/2018/2/layout/IconLabelDescriptionList"/>
    <dgm:cxn modelId="{A4A07E6A-4AA9-5244-A1E3-08B465B1584D}" type="presParOf" srcId="{0CE5D4FA-7B5A-44C6-BD50-5DC0C8CB68A0}" destId="{29C7BC3F-2C25-4540-B28A-90B26066720B}" srcOrd="2" destOrd="0" presId="urn:microsoft.com/office/officeart/2018/2/layout/IconLabelDescriptionList"/>
    <dgm:cxn modelId="{C07AA064-E0D0-994C-ABD5-B54856D12BDE}" type="presParOf" srcId="{0CE5D4FA-7B5A-44C6-BD50-5DC0C8CB68A0}" destId="{5AA1373E-EFA4-4DCD-B599-6A741BC98FAD}" srcOrd="3" destOrd="0" presId="urn:microsoft.com/office/officeart/2018/2/layout/IconLabelDescriptionList"/>
    <dgm:cxn modelId="{85948BDD-F3B5-7C4B-A0A8-A443AEA6E0BC}" type="presParOf" srcId="{0CE5D4FA-7B5A-44C6-BD50-5DC0C8CB68A0}" destId="{0F9ADF8C-4A9E-4767-B889-2074918157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4A7B21-E00A-472E-8A7C-F4F979AA4A3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B43C21-1D36-4908-80A8-062B614A2AF7}">
      <dgm:prSet/>
      <dgm:spPr/>
      <dgm:t>
        <a:bodyPr/>
        <a:lstStyle/>
        <a:p>
          <a:r>
            <a:rPr lang="en-US"/>
            <a:t>Identify</a:t>
          </a:r>
        </a:p>
      </dgm:t>
    </dgm:pt>
    <dgm:pt modelId="{FF35A54E-77D6-4DC5-8CB8-B2B5A9C52D84}" type="parTrans" cxnId="{A9411D91-DCB1-4856-B7A8-FBAF176F6F9E}">
      <dgm:prSet/>
      <dgm:spPr/>
      <dgm:t>
        <a:bodyPr/>
        <a:lstStyle/>
        <a:p>
          <a:endParaRPr lang="en-US"/>
        </a:p>
      </dgm:t>
    </dgm:pt>
    <dgm:pt modelId="{CFE25DE4-EE4C-4B86-8791-9E609D54F5E1}" type="sibTrans" cxnId="{A9411D91-DCB1-4856-B7A8-FBAF176F6F9E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6A56CF0-E0D8-46CF-B463-73BC250D5902}">
      <dgm:prSet/>
      <dgm:spPr/>
      <dgm:t>
        <a:bodyPr/>
        <a:lstStyle/>
        <a:p>
          <a:r>
            <a:rPr lang="en-US"/>
            <a:t>Identify categorical, ordinal, and numerical variables within the data</a:t>
          </a:r>
        </a:p>
      </dgm:t>
    </dgm:pt>
    <dgm:pt modelId="{3BC4EB1C-6D95-400F-AAE7-4DAF92860B01}" type="parTrans" cxnId="{31714B5E-684C-4BBA-9FBC-D05B4C273432}">
      <dgm:prSet/>
      <dgm:spPr/>
      <dgm:t>
        <a:bodyPr/>
        <a:lstStyle/>
        <a:p>
          <a:endParaRPr lang="en-US"/>
        </a:p>
      </dgm:t>
    </dgm:pt>
    <dgm:pt modelId="{AF3C2FD8-9669-4AFF-9F76-363B16D58747}" type="sibTrans" cxnId="{31714B5E-684C-4BBA-9FBC-D05B4C273432}">
      <dgm:prSet/>
      <dgm:spPr/>
      <dgm:t>
        <a:bodyPr/>
        <a:lstStyle/>
        <a:p>
          <a:endParaRPr lang="en-US"/>
        </a:p>
      </dgm:t>
    </dgm:pt>
    <dgm:pt modelId="{CEF089B9-784F-4070-A720-3C60F98F66B3}">
      <dgm:prSet/>
      <dgm:spPr/>
      <dgm:t>
        <a:bodyPr/>
        <a:lstStyle/>
        <a:p>
          <a:r>
            <a:rPr lang="en-US"/>
            <a:t>Provide</a:t>
          </a:r>
        </a:p>
      </dgm:t>
    </dgm:pt>
    <dgm:pt modelId="{6EFE33FD-2171-4A2B-B711-ACF2CF0A9248}" type="parTrans" cxnId="{EECB60F5-8CF1-49FF-892E-1A059B0D3C9E}">
      <dgm:prSet/>
      <dgm:spPr/>
      <dgm:t>
        <a:bodyPr/>
        <a:lstStyle/>
        <a:p>
          <a:endParaRPr lang="en-US"/>
        </a:p>
      </dgm:t>
    </dgm:pt>
    <dgm:pt modelId="{58EACAE5-31F2-4A6A-8A93-73F9F300AC9B}" type="sibTrans" cxnId="{EECB60F5-8CF1-49FF-892E-1A059B0D3C9E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2458304-0A83-4D38-AD22-2573C195EA18}">
      <dgm:prSet/>
      <dgm:spPr/>
      <dgm:t>
        <a:bodyPr/>
        <a:lstStyle/>
        <a:p>
          <a:r>
            <a:rPr lang="en-US"/>
            <a:t>Provide measures of centrality and distribution with visualizations</a:t>
          </a:r>
        </a:p>
      </dgm:t>
    </dgm:pt>
    <dgm:pt modelId="{391826B8-F2AF-47CD-A38A-617C33B81953}" type="parTrans" cxnId="{17DC2AB3-5B13-4BE4-884F-4389867E5EAD}">
      <dgm:prSet/>
      <dgm:spPr/>
      <dgm:t>
        <a:bodyPr/>
        <a:lstStyle/>
        <a:p>
          <a:endParaRPr lang="en-US"/>
        </a:p>
      </dgm:t>
    </dgm:pt>
    <dgm:pt modelId="{09DC2332-3E1A-4A40-A9C6-7E0F9BA13863}" type="sibTrans" cxnId="{17DC2AB3-5B13-4BE4-884F-4389867E5EAD}">
      <dgm:prSet/>
      <dgm:spPr/>
      <dgm:t>
        <a:bodyPr/>
        <a:lstStyle/>
        <a:p>
          <a:endParaRPr lang="en-US"/>
        </a:p>
      </dgm:t>
    </dgm:pt>
    <dgm:pt modelId="{8A850F25-B5FB-4685-A130-444F5D6128FA}">
      <dgm:prSet/>
      <dgm:spPr/>
      <dgm:t>
        <a:bodyPr/>
        <a:lstStyle/>
        <a:p>
          <a:r>
            <a:rPr lang="en-US"/>
            <a:t>Diagnose</a:t>
          </a:r>
        </a:p>
      </dgm:t>
    </dgm:pt>
    <dgm:pt modelId="{D171C0A5-9F0B-46DC-B210-CA6BC0B3E5E8}" type="parTrans" cxnId="{58366C16-DF88-4AEE-A602-8F97C82052AB}">
      <dgm:prSet/>
      <dgm:spPr/>
      <dgm:t>
        <a:bodyPr/>
        <a:lstStyle/>
        <a:p>
          <a:endParaRPr lang="en-US"/>
        </a:p>
      </dgm:t>
    </dgm:pt>
    <dgm:pt modelId="{12308028-ED9B-4DF3-BD85-F548669ACEE1}" type="sibTrans" cxnId="{58366C16-DF88-4AEE-A602-8F97C82052AB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C875F0C2-808C-4CC2-AEBD-5F99D33B6F8D}">
      <dgm:prSet/>
      <dgm:spPr/>
      <dgm:t>
        <a:bodyPr/>
        <a:lstStyle/>
        <a:p>
          <a:r>
            <a:rPr lang="en-US"/>
            <a:t>Diagnose for correlations between variables and determine independent and dependent variables</a:t>
          </a:r>
        </a:p>
      </dgm:t>
    </dgm:pt>
    <dgm:pt modelId="{6BFB94A2-31F0-4F7A-AAC2-2013477087F3}" type="parTrans" cxnId="{FA30FD6C-2F60-4326-BBBE-49D1DDE3E0FA}">
      <dgm:prSet/>
      <dgm:spPr/>
      <dgm:t>
        <a:bodyPr/>
        <a:lstStyle/>
        <a:p>
          <a:endParaRPr lang="en-US"/>
        </a:p>
      </dgm:t>
    </dgm:pt>
    <dgm:pt modelId="{43C15D46-9620-480E-A0D9-4975CEED0209}" type="sibTrans" cxnId="{FA30FD6C-2F60-4326-BBBE-49D1DDE3E0FA}">
      <dgm:prSet/>
      <dgm:spPr/>
      <dgm:t>
        <a:bodyPr/>
        <a:lstStyle/>
        <a:p>
          <a:endParaRPr lang="en-US"/>
        </a:p>
      </dgm:t>
    </dgm:pt>
    <dgm:pt modelId="{68C923C4-1A61-4033-9A93-92FFFAFAFE81}">
      <dgm:prSet/>
      <dgm:spPr/>
      <dgm:t>
        <a:bodyPr/>
        <a:lstStyle/>
        <a:p>
          <a:r>
            <a:rPr lang="en-US"/>
            <a:t>Perform</a:t>
          </a:r>
        </a:p>
      </dgm:t>
    </dgm:pt>
    <dgm:pt modelId="{27AA93D4-D871-4F5C-93B7-099D4DC46617}" type="parTrans" cxnId="{5F95ECDD-C6E5-4A18-B132-1F3C596163F0}">
      <dgm:prSet/>
      <dgm:spPr/>
      <dgm:t>
        <a:bodyPr/>
        <a:lstStyle/>
        <a:p>
          <a:endParaRPr lang="en-US"/>
        </a:p>
      </dgm:t>
    </dgm:pt>
    <dgm:pt modelId="{545F677B-BE53-44FC-8B4A-6DA5081CEA52}" type="sibTrans" cxnId="{5F95ECDD-C6E5-4A18-B132-1F3C596163F0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F450F26B-F8DA-423D-9B70-13CA0E8B62C5}">
      <dgm:prSet/>
      <dgm:spPr/>
      <dgm:t>
        <a:bodyPr/>
        <a:lstStyle/>
        <a:p>
          <a:r>
            <a:rPr lang="en-US"/>
            <a:t>Perform exploratory analysis in combination with visualization techniques to discover patterns and features of interest</a:t>
          </a:r>
        </a:p>
      </dgm:t>
    </dgm:pt>
    <dgm:pt modelId="{348B5A57-FD7F-41C9-B9B9-6AAEF47CA5A1}" type="parTrans" cxnId="{E7437A48-77D3-45EF-8A70-1B6C7D70EF44}">
      <dgm:prSet/>
      <dgm:spPr/>
      <dgm:t>
        <a:bodyPr/>
        <a:lstStyle/>
        <a:p>
          <a:endParaRPr lang="en-US"/>
        </a:p>
      </dgm:t>
    </dgm:pt>
    <dgm:pt modelId="{9036FDAC-D4E1-426D-B53B-7BE8EB1B6E83}" type="sibTrans" cxnId="{E7437A48-77D3-45EF-8A70-1B6C7D70EF44}">
      <dgm:prSet/>
      <dgm:spPr/>
      <dgm:t>
        <a:bodyPr/>
        <a:lstStyle/>
        <a:p>
          <a:endParaRPr lang="en-US"/>
        </a:p>
      </dgm:t>
    </dgm:pt>
    <dgm:pt modelId="{A2ED42D1-7677-6F43-9132-1B490CF13EFA}" type="pres">
      <dgm:prSet presAssocID="{9A4A7B21-E00A-472E-8A7C-F4F979AA4A3D}" presName="Name0" presStyleCnt="0">
        <dgm:presLayoutVars>
          <dgm:animLvl val="lvl"/>
          <dgm:resizeHandles val="exact"/>
        </dgm:presLayoutVars>
      </dgm:prSet>
      <dgm:spPr/>
    </dgm:pt>
    <dgm:pt modelId="{DBC9E68B-E2F2-0146-BCA0-428FA195BDC8}" type="pres">
      <dgm:prSet presAssocID="{14B43C21-1D36-4908-80A8-062B614A2AF7}" presName="compositeNode" presStyleCnt="0">
        <dgm:presLayoutVars>
          <dgm:bulletEnabled val="1"/>
        </dgm:presLayoutVars>
      </dgm:prSet>
      <dgm:spPr/>
    </dgm:pt>
    <dgm:pt modelId="{43630E84-FB65-6545-BDF1-BD70216A0725}" type="pres">
      <dgm:prSet presAssocID="{14B43C21-1D36-4908-80A8-062B614A2AF7}" presName="bgRect" presStyleLbl="bgAccFollowNode1" presStyleIdx="0" presStyleCnt="4"/>
      <dgm:spPr/>
    </dgm:pt>
    <dgm:pt modelId="{FE81779F-C15B-F248-9C66-EB774431BF7E}" type="pres">
      <dgm:prSet presAssocID="{CFE25DE4-EE4C-4B86-8791-9E609D54F5E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E13C206A-F4E4-BA46-974D-A9F0CC9B91A6}" type="pres">
      <dgm:prSet presAssocID="{14B43C21-1D36-4908-80A8-062B614A2AF7}" presName="bottomLine" presStyleLbl="alignNode1" presStyleIdx="1" presStyleCnt="8">
        <dgm:presLayoutVars/>
      </dgm:prSet>
      <dgm:spPr/>
    </dgm:pt>
    <dgm:pt modelId="{9E5108E1-80BB-254A-BCFE-A80F8FD4E634}" type="pres">
      <dgm:prSet presAssocID="{14B43C21-1D36-4908-80A8-062B614A2AF7}" presName="nodeText" presStyleLbl="bgAccFollowNode1" presStyleIdx="0" presStyleCnt="4">
        <dgm:presLayoutVars>
          <dgm:bulletEnabled val="1"/>
        </dgm:presLayoutVars>
      </dgm:prSet>
      <dgm:spPr/>
    </dgm:pt>
    <dgm:pt modelId="{F5ED90F5-C3AF-6F46-8935-6EBEC8988F6F}" type="pres">
      <dgm:prSet presAssocID="{CFE25DE4-EE4C-4B86-8791-9E609D54F5E1}" presName="sibTrans" presStyleCnt="0"/>
      <dgm:spPr/>
    </dgm:pt>
    <dgm:pt modelId="{0B332CCA-50C5-8A4E-AB23-5EF8492C5A99}" type="pres">
      <dgm:prSet presAssocID="{CEF089B9-784F-4070-A720-3C60F98F66B3}" presName="compositeNode" presStyleCnt="0">
        <dgm:presLayoutVars>
          <dgm:bulletEnabled val="1"/>
        </dgm:presLayoutVars>
      </dgm:prSet>
      <dgm:spPr/>
    </dgm:pt>
    <dgm:pt modelId="{BDE1B1CA-1FEA-324B-A5C2-3DBCEC00135E}" type="pres">
      <dgm:prSet presAssocID="{CEF089B9-784F-4070-A720-3C60F98F66B3}" presName="bgRect" presStyleLbl="bgAccFollowNode1" presStyleIdx="1" presStyleCnt="4"/>
      <dgm:spPr/>
    </dgm:pt>
    <dgm:pt modelId="{04803530-17A2-0F42-9147-BBC2FDF2550D}" type="pres">
      <dgm:prSet presAssocID="{58EACAE5-31F2-4A6A-8A93-73F9F300AC9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481D9724-2F01-DA4E-92C8-BD2AF497370D}" type="pres">
      <dgm:prSet presAssocID="{CEF089B9-784F-4070-A720-3C60F98F66B3}" presName="bottomLine" presStyleLbl="alignNode1" presStyleIdx="3" presStyleCnt="8">
        <dgm:presLayoutVars/>
      </dgm:prSet>
      <dgm:spPr/>
    </dgm:pt>
    <dgm:pt modelId="{A36CAA70-102A-924F-B28E-6542AF6C2762}" type="pres">
      <dgm:prSet presAssocID="{CEF089B9-784F-4070-A720-3C60F98F66B3}" presName="nodeText" presStyleLbl="bgAccFollowNode1" presStyleIdx="1" presStyleCnt="4">
        <dgm:presLayoutVars>
          <dgm:bulletEnabled val="1"/>
        </dgm:presLayoutVars>
      </dgm:prSet>
      <dgm:spPr/>
    </dgm:pt>
    <dgm:pt modelId="{541D02BD-D3CE-5C4A-A224-3AF19D505CE1}" type="pres">
      <dgm:prSet presAssocID="{58EACAE5-31F2-4A6A-8A93-73F9F300AC9B}" presName="sibTrans" presStyleCnt="0"/>
      <dgm:spPr/>
    </dgm:pt>
    <dgm:pt modelId="{B3BD391A-30ED-4148-A671-FFF607DA1E59}" type="pres">
      <dgm:prSet presAssocID="{8A850F25-B5FB-4685-A130-444F5D6128FA}" presName="compositeNode" presStyleCnt="0">
        <dgm:presLayoutVars>
          <dgm:bulletEnabled val="1"/>
        </dgm:presLayoutVars>
      </dgm:prSet>
      <dgm:spPr/>
    </dgm:pt>
    <dgm:pt modelId="{877DA04D-BC6F-AE41-BC63-56B4C885A69A}" type="pres">
      <dgm:prSet presAssocID="{8A850F25-B5FB-4685-A130-444F5D6128FA}" presName="bgRect" presStyleLbl="bgAccFollowNode1" presStyleIdx="2" presStyleCnt="4"/>
      <dgm:spPr/>
    </dgm:pt>
    <dgm:pt modelId="{1AF0CA2C-4439-904F-8DBF-6C62F81864F7}" type="pres">
      <dgm:prSet presAssocID="{12308028-ED9B-4DF3-BD85-F548669ACEE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5A0DCEE-74FE-BE4C-B2C3-12627CCE8516}" type="pres">
      <dgm:prSet presAssocID="{8A850F25-B5FB-4685-A130-444F5D6128FA}" presName="bottomLine" presStyleLbl="alignNode1" presStyleIdx="5" presStyleCnt="8">
        <dgm:presLayoutVars/>
      </dgm:prSet>
      <dgm:spPr/>
    </dgm:pt>
    <dgm:pt modelId="{2A1A8C79-7BD3-D549-8AAE-24F387104F89}" type="pres">
      <dgm:prSet presAssocID="{8A850F25-B5FB-4685-A130-444F5D6128FA}" presName="nodeText" presStyleLbl="bgAccFollowNode1" presStyleIdx="2" presStyleCnt="4">
        <dgm:presLayoutVars>
          <dgm:bulletEnabled val="1"/>
        </dgm:presLayoutVars>
      </dgm:prSet>
      <dgm:spPr/>
    </dgm:pt>
    <dgm:pt modelId="{2808FCEF-3CCC-3C4B-B5A8-AA2E322AC56C}" type="pres">
      <dgm:prSet presAssocID="{12308028-ED9B-4DF3-BD85-F548669ACEE1}" presName="sibTrans" presStyleCnt="0"/>
      <dgm:spPr/>
    </dgm:pt>
    <dgm:pt modelId="{F0B36827-930C-334B-BB4F-08E32C7A88E5}" type="pres">
      <dgm:prSet presAssocID="{68C923C4-1A61-4033-9A93-92FFFAFAFE81}" presName="compositeNode" presStyleCnt="0">
        <dgm:presLayoutVars>
          <dgm:bulletEnabled val="1"/>
        </dgm:presLayoutVars>
      </dgm:prSet>
      <dgm:spPr/>
    </dgm:pt>
    <dgm:pt modelId="{774BA763-588E-424B-8786-5DC987F6D34D}" type="pres">
      <dgm:prSet presAssocID="{68C923C4-1A61-4033-9A93-92FFFAFAFE81}" presName="bgRect" presStyleLbl="bgAccFollowNode1" presStyleIdx="3" presStyleCnt="4"/>
      <dgm:spPr/>
    </dgm:pt>
    <dgm:pt modelId="{E2DCBF6C-0D34-6543-B417-D504F6EEFBCC}" type="pres">
      <dgm:prSet presAssocID="{545F677B-BE53-44FC-8B4A-6DA5081CEA5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EC6C78BC-225E-C148-9414-D7514A4F40B5}" type="pres">
      <dgm:prSet presAssocID="{68C923C4-1A61-4033-9A93-92FFFAFAFE81}" presName="bottomLine" presStyleLbl="alignNode1" presStyleIdx="7" presStyleCnt="8">
        <dgm:presLayoutVars/>
      </dgm:prSet>
      <dgm:spPr/>
    </dgm:pt>
    <dgm:pt modelId="{A4697914-89F5-A744-A447-450922A32769}" type="pres">
      <dgm:prSet presAssocID="{68C923C4-1A61-4033-9A93-92FFFAFAFE81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6099750F-50B7-3B4A-83C5-8AB6905D362E}" type="presOf" srcId="{C875F0C2-808C-4CC2-AEBD-5F99D33B6F8D}" destId="{2A1A8C79-7BD3-D549-8AAE-24F387104F89}" srcOrd="0" destOrd="1" presId="urn:microsoft.com/office/officeart/2016/7/layout/BasicLinearProcessNumbered"/>
    <dgm:cxn modelId="{58366C16-DF88-4AEE-A602-8F97C82052AB}" srcId="{9A4A7B21-E00A-472E-8A7C-F4F979AA4A3D}" destId="{8A850F25-B5FB-4685-A130-444F5D6128FA}" srcOrd="2" destOrd="0" parTransId="{D171C0A5-9F0B-46DC-B210-CA6BC0B3E5E8}" sibTransId="{12308028-ED9B-4DF3-BD85-F548669ACEE1}"/>
    <dgm:cxn modelId="{C341AF1A-6EE6-5F4C-8213-A87DE18FCD3B}" type="presOf" srcId="{58EACAE5-31F2-4A6A-8A93-73F9F300AC9B}" destId="{04803530-17A2-0F42-9147-BBC2FDF2550D}" srcOrd="0" destOrd="0" presId="urn:microsoft.com/office/officeart/2016/7/layout/BasicLinearProcessNumbered"/>
    <dgm:cxn modelId="{2DC62E25-723A-E847-9C5C-7CB66033B501}" type="presOf" srcId="{CFE25DE4-EE4C-4B86-8791-9E609D54F5E1}" destId="{FE81779F-C15B-F248-9C66-EB774431BF7E}" srcOrd="0" destOrd="0" presId="urn:microsoft.com/office/officeart/2016/7/layout/BasicLinearProcessNumbered"/>
    <dgm:cxn modelId="{53F07828-478E-E041-A240-4A28F8C76C50}" type="presOf" srcId="{68C923C4-1A61-4033-9A93-92FFFAFAFE81}" destId="{774BA763-588E-424B-8786-5DC987F6D34D}" srcOrd="0" destOrd="0" presId="urn:microsoft.com/office/officeart/2016/7/layout/BasicLinearProcessNumbered"/>
    <dgm:cxn modelId="{E7437A48-77D3-45EF-8A70-1B6C7D70EF44}" srcId="{68C923C4-1A61-4033-9A93-92FFFAFAFE81}" destId="{F450F26B-F8DA-423D-9B70-13CA0E8B62C5}" srcOrd="0" destOrd="0" parTransId="{348B5A57-FD7F-41C9-B9B9-6AAEF47CA5A1}" sibTransId="{9036FDAC-D4E1-426D-B53B-7BE8EB1B6E83}"/>
    <dgm:cxn modelId="{31714B5E-684C-4BBA-9FBC-D05B4C273432}" srcId="{14B43C21-1D36-4908-80A8-062B614A2AF7}" destId="{76A56CF0-E0D8-46CF-B463-73BC250D5902}" srcOrd="0" destOrd="0" parTransId="{3BC4EB1C-6D95-400F-AAE7-4DAF92860B01}" sibTransId="{AF3C2FD8-9669-4AFF-9F76-363B16D58747}"/>
    <dgm:cxn modelId="{FA30FD6C-2F60-4326-BBBE-49D1DDE3E0FA}" srcId="{8A850F25-B5FB-4685-A130-444F5D6128FA}" destId="{C875F0C2-808C-4CC2-AEBD-5F99D33B6F8D}" srcOrd="0" destOrd="0" parTransId="{6BFB94A2-31F0-4F7A-AAC2-2013477087F3}" sibTransId="{43C15D46-9620-480E-A0D9-4975CEED0209}"/>
    <dgm:cxn modelId="{800D8872-C3C5-DA45-8C9A-17D6771BC65D}" type="presOf" srcId="{76A56CF0-E0D8-46CF-B463-73BC250D5902}" destId="{9E5108E1-80BB-254A-BCFE-A80F8FD4E634}" srcOrd="0" destOrd="1" presId="urn:microsoft.com/office/officeart/2016/7/layout/BasicLinearProcessNumbered"/>
    <dgm:cxn modelId="{F5B8CE7D-3205-BD44-845D-E6BB61D3474B}" type="presOf" srcId="{545F677B-BE53-44FC-8B4A-6DA5081CEA52}" destId="{E2DCBF6C-0D34-6543-B417-D504F6EEFBCC}" srcOrd="0" destOrd="0" presId="urn:microsoft.com/office/officeart/2016/7/layout/BasicLinearProcessNumbered"/>
    <dgm:cxn modelId="{1FF5A78A-2B1D-064C-9B5A-B05ECDF51662}" type="presOf" srcId="{CEF089B9-784F-4070-A720-3C60F98F66B3}" destId="{A36CAA70-102A-924F-B28E-6542AF6C2762}" srcOrd="1" destOrd="0" presId="urn:microsoft.com/office/officeart/2016/7/layout/BasicLinearProcessNumbered"/>
    <dgm:cxn modelId="{A9411D91-DCB1-4856-B7A8-FBAF176F6F9E}" srcId="{9A4A7B21-E00A-472E-8A7C-F4F979AA4A3D}" destId="{14B43C21-1D36-4908-80A8-062B614A2AF7}" srcOrd="0" destOrd="0" parTransId="{FF35A54E-77D6-4DC5-8CB8-B2B5A9C52D84}" sibTransId="{CFE25DE4-EE4C-4B86-8791-9E609D54F5E1}"/>
    <dgm:cxn modelId="{42FE849B-4ED5-C749-AA6A-2AA4F54BD942}" type="presOf" srcId="{F450F26B-F8DA-423D-9B70-13CA0E8B62C5}" destId="{A4697914-89F5-A744-A447-450922A32769}" srcOrd="0" destOrd="1" presId="urn:microsoft.com/office/officeart/2016/7/layout/BasicLinearProcessNumbered"/>
    <dgm:cxn modelId="{17DC2AB3-5B13-4BE4-884F-4389867E5EAD}" srcId="{CEF089B9-784F-4070-A720-3C60F98F66B3}" destId="{F2458304-0A83-4D38-AD22-2573C195EA18}" srcOrd="0" destOrd="0" parTransId="{391826B8-F2AF-47CD-A38A-617C33B81953}" sibTransId="{09DC2332-3E1A-4A40-A9C6-7E0F9BA13863}"/>
    <dgm:cxn modelId="{8B2EC3B6-1012-3D4A-9A9F-9BF192D42EAA}" type="presOf" srcId="{14B43C21-1D36-4908-80A8-062B614A2AF7}" destId="{43630E84-FB65-6545-BDF1-BD70216A0725}" srcOrd="0" destOrd="0" presId="urn:microsoft.com/office/officeart/2016/7/layout/BasicLinearProcessNumbered"/>
    <dgm:cxn modelId="{2D8040B9-0A0A-BC4F-BC04-AA0EF06E452E}" type="presOf" srcId="{8A850F25-B5FB-4685-A130-444F5D6128FA}" destId="{2A1A8C79-7BD3-D549-8AAE-24F387104F89}" srcOrd="1" destOrd="0" presId="urn:microsoft.com/office/officeart/2016/7/layout/BasicLinearProcessNumbered"/>
    <dgm:cxn modelId="{251A99C5-9C67-0446-83BD-12DA5611708E}" type="presOf" srcId="{F2458304-0A83-4D38-AD22-2573C195EA18}" destId="{A36CAA70-102A-924F-B28E-6542AF6C2762}" srcOrd="0" destOrd="1" presId="urn:microsoft.com/office/officeart/2016/7/layout/BasicLinearProcessNumbered"/>
    <dgm:cxn modelId="{ED9B7FCF-E75F-D449-9F7F-39CEE3DB1F6F}" type="presOf" srcId="{12308028-ED9B-4DF3-BD85-F548669ACEE1}" destId="{1AF0CA2C-4439-904F-8DBF-6C62F81864F7}" srcOrd="0" destOrd="0" presId="urn:microsoft.com/office/officeart/2016/7/layout/BasicLinearProcessNumbered"/>
    <dgm:cxn modelId="{5F95ECDD-C6E5-4A18-B132-1F3C596163F0}" srcId="{9A4A7B21-E00A-472E-8A7C-F4F979AA4A3D}" destId="{68C923C4-1A61-4033-9A93-92FFFAFAFE81}" srcOrd="3" destOrd="0" parTransId="{27AA93D4-D871-4F5C-93B7-099D4DC46617}" sibTransId="{545F677B-BE53-44FC-8B4A-6DA5081CEA52}"/>
    <dgm:cxn modelId="{527D58E6-03E2-2649-8D91-71E954B15B55}" type="presOf" srcId="{68C923C4-1A61-4033-9A93-92FFFAFAFE81}" destId="{A4697914-89F5-A744-A447-450922A32769}" srcOrd="1" destOrd="0" presId="urn:microsoft.com/office/officeart/2016/7/layout/BasicLinearProcessNumbered"/>
    <dgm:cxn modelId="{53CD3BEA-5C66-8E41-9256-1365321F87C0}" type="presOf" srcId="{14B43C21-1D36-4908-80A8-062B614A2AF7}" destId="{9E5108E1-80BB-254A-BCFE-A80F8FD4E634}" srcOrd="1" destOrd="0" presId="urn:microsoft.com/office/officeart/2016/7/layout/BasicLinearProcessNumbered"/>
    <dgm:cxn modelId="{3F6D7AEC-A91B-3F45-AD46-9790A8D0C7BE}" type="presOf" srcId="{9A4A7B21-E00A-472E-8A7C-F4F979AA4A3D}" destId="{A2ED42D1-7677-6F43-9132-1B490CF13EFA}" srcOrd="0" destOrd="0" presId="urn:microsoft.com/office/officeart/2016/7/layout/BasicLinearProcessNumbered"/>
    <dgm:cxn modelId="{1E7368F2-534E-4949-A8B7-CD799CCFDD76}" type="presOf" srcId="{CEF089B9-784F-4070-A720-3C60F98F66B3}" destId="{BDE1B1CA-1FEA-324B-A5C2-3DBCEC00135E}" srcOrd="0" destOrd="0" presId="urn:microsoft.com/office/officeart/2016/7/layout/BasicLinearProcessNumbered"/>
    <dgm:cxn modelId="{EECB60F5-8CF1-49FF-892E-1A059B0D3C9E}" srcId="{9A4A7B21-E00A-472E-8A7C-F4F979AA4A3D}" destId="{CEF089B9-784F-4070-A720-3C60F98F66B3}" srcOrd="1" destOrd="0" parTransId="{6EFE33FD-2171-4A2B-B711-ACF2CF0A9248}" sibTransId="{58EACAE5-31F2-4A6A-8A93-73F9F300AC9B}"/>
    <dgm:cxn modelId="{A4FBBAFD-81E1-C946-A5B6-4C4D175AC48C}" type="presOf" srcId="{8A850F25-B5FB-4685-A130-444F5D6128FA}" destId="{877DA04D-BC6F-AE41-BC63-56B4C885A69A}" srcOrd="0" destOrd="0" presId="urn:microsoft.com/office/officeart/2016/7/layout/BasicLinearProcessNumbered"/>
    <dgm:cxn modelId="{ED729D28-CD71-8A4A-995D-8B49421ED79A}" type="presParOf" srcId="{A2ED42D1-7677-6F43-9132-1B490CF13EFA}" destId="{DBC9E68B-E2F2-0146-BCA0-428FA195BDC8}" srcOrd="0" destOrd="0" presId="urn:microsoft.com/office/officeart/2016/7/layout/BasicLinearProcessNumbered"/>
    <dgm:cxn modelId="{DB0DCAFC-E6EC-D84B-A777-28EF3E28F970}" type="presParOf" srcId="{DBC9E68B-E2F2-0146-BCA0-428FA195BDC8}" destId="{43630E84-FB65-6545-BDF1-BD70216A0725}" srcOrd="0" destOrd="0" presId="urn:microsoft.com/office/officeart/2016/7/layout/BasicLinearProcessNumbered"/>
    <dgm:cxn modelId="{01A4BB66-00B5-D143-9C0C-D8C6CC285FDE}" type="presParOf" srcId="{DBC9E68B-E2F2-0146-BCA0-428FA195BDC8}" destId="{FE81779F-C15B-F248-9C66-EB774431BF7E}" srcOrd="1" destOrd="0" presId="urn:microsoft.com/office/officeart/2016/7/layout/BasicLinearProcessNumbered"/>
    <dgm:cxn modelId="{254C362A-9E3E-AC4B-ADAF-D565EB622841}" type="presParOf" srcId="{DBC9E68B-E2F2-0146-BCA0-428FA195BDC8}" destId="{E13C206A-F4E4-BA46-974D-A9F0CC9B91A6}" srcOrd="2" destOrd="0" presId="urn:microsoft.com/office/officeart/2016/7/layout/BasicLinearProcessNumbered"/>
    <dgm:cxn modelId="{1F7E6B39-066C-EF43-9893-10D4BD8EED33}" type="presParOf" srcId="{DBC9E68B-E2F2-0146-BCA0-428FA195BDC8}" destId="{9E5108E1-80BB-254A-BCFE-A80F8FD4E634}" srcOrd="3" destOrd="0" presId="urn:microsoft.com/office/officeart/2016/7/layout/BasicLinearProcessNumbered"/>
    <dgm:cxn modelId="{24D14B2A-DF31-D841-A52B-BBB2024F494F}" type="presParOf" srcId="{A2ED42D1-7677-6F43-9132-1B490CF13EFA}" destId="{F5ED90F5-C3AF-6F46-8935-6EBEC8988F6F}" srcOrd="1" destOrd="0" presId="urn:microsoft.com/office/officeart/2016/7/layout/BasicLinearProcessNumbered"/>
    <dgm:cxn modelId="{7902813C-8C37-4244-A376-F2D65933D034}" type="presParOf" srcId="{A2ED42D1-7677-6F43-9132-1B490CF13EFA}" destId="{0B332CCA-50C5-8A4E-AB23-5EF8492C5A99}" srcOrd="2" destOrd="0" presId="urn:microsoft.com/office/officeart/2016/7/layout/BasicLinearProcessNumbered"/>
    <dgm:cxn modelId="{7C816C41-779C-374A-8822-59012E87443A}" type="presParOf" srcId="{0B332CCA-50C5-8A4E-AB23-5EF8492C5A99}" destId="{BDE1B1CA-1FEA-324B-A5C2-3DBCEC00135E}" srcOrd="0" destOrd="0" presId="urn:microsoft.com/office/officeart/2016/7/layout/BasicLinearProcessNumbered"/>
    <dgm:cxn modelId="{A7CE5E65-9097-2D45-A955-0F8EF8336D3B}" type="presParOf" srcId="{0B332CCA-50C5-8A4E-AB23-5EF8492C5A99}" destId="{04803530-17A2-0F42-9147-BBC2FDF2550D}" srcOrd="1" destOrd="0" presId="urn:microsoft.com/office/officeart/2016/7/layout/BasicLinearProcessNumbered"/>
    <dgm:cxn modelId="{484F51D4-3B78-7943-A8B1-CE2DB3DC63F8}" type="presParOf" srcId="{0B332CCA-50C5-8A4E-AB23-5EF8492C5A99}" destId="{481D9724-2F01-DA4E-92C8-BD2AF497370D}" srcOrd="2" destOrd="0" presId="urn:microsoft.com/office/officeart/2016/7/layout/BasicLinearProcessNumbered"/>
    <dgm:cxn modelId="{15323CEB-8743-7E46-8EB1-4104B565C60F}" type="presParOf" srcId="{0B332CCA-50C5-8A4E-AB23-5EF8492C5A99}" destId="{A36CAA70-102A-924F-B28E-6542AF6C2762}" srcOrd="3" destOrd="0" presId="urn:microsoft.com/office/officeart/2016/7/layout/BasicLinearProcessNumbered"/>
    <dgm:cxn modelId="{C2DE5A13-B792-6D46-880D-C0AA9840BF34}" type="presParOf" srcId="{A2ED42D1-7677-6F43-9132-1B490CF13EFA}" destId="{541D02BD-D3CE-5C4A-A224-3AF19D505CE1}" srcOrd="3" destOrd="0" presId="urn:microsoft.com/office/officeart/2016/7/layout/BasicLinearProcessNumbered"/>
    <dgm:cxn modelId="{C52CA3D7-32C3-2342-9480-E9D29D0B6364}" type="presParOf" srcId="{A2ED42D1-7677-6F43-9132-1B490CF13EFA}" destId="{B3BD391A-30ED-4148-A671-FFF607DA1E59}" srcOrd="4" destOrd="0" presId="urn:microsoft.com/office/officeart/2016/7/layout/BasicLinearProcessNumbered"/>
    <dgm:cxn modelId="{9E87897E-3DC2-5149-B6B3-03AE1AB0C11D}" type="presParOf" srcId="{B3BD391A-30ED-4148-A671-FFF607DA1E59}" destId="{877DA04D-BC6F-AE41-BC63-56B4C885A69A}" srcOrd="0" destOrd="0" presId="urn:microsoft.com/office/officeart/2016/7/layout/BasicLinearProcessNumbered"/>
    <dgm:cxn modelId="{446A261F-5628-B349-90A2-F38F47A7CDE8}" type="presParOf" srcId="{B3BD391A-30ED-4148-A671-FFF607DA1E59}" destId="{1AF0CA2C-4439-904F-8DBF-6C62F81864F7}" srcOrd="1" destOrd="0" presId="urn:microsoft.com/office/officeart/2016/7/layout/BasicLinearProcessNumbered"/>
    <dgm:cxn modelId="{0AD453C6-F544-564C-B994-71A6EBBF74BE}" type="presParOf" srcId="{B3BD391A-30ED-4148-A671-FFF607DA1E59}" destId="{95A0DCEE-74FE-BE4C-B2C3-12627CCE8516}" srcOrd="2" destOrd="0" presId="urn:microsoft.com/office/officeart/2016/7/layout/BasicLinearProcessNumbered"/>
    <dgm:cxn modelId="{1377DC03-E09D-574E-BD62-3DFFB2721C54}" type="presParOf" srcId="{B3BD391A-30ED-4148-A671-FFF607DA1E59}" destId="{2A1A8C79-7BD3-D549-8AAE-24F387104F89}" srcOrd="3" destOrd="0" presId="urn:microsoft.com/office/officeart/2016/7/layout/BasicLinearProcessNumbered"/>
    <dgm:cxn modelId="{A1944FE6-DB38-214E-90FC-A522B97FA7D0}" type="presParOf" srcId="{A2ED42D1-7677-6F43-9132-1B490CF13EFA}" destId="{2808FCEF-3CCC-3C4B-B5A8-AA2E322AC56C}" srcOrd="5" destOrd="0" presId="urn:microsoft.com/office/officeart/2016/7/layout/BasicLinearProcessNumbered"/>
    <dgm:cxn modelId="{BF55EAD5-56E8-D74C-A3EF-FD7F82567F7F}" type="presParOf" srcId="{A2ED42D1-7677-6F43-9132-1B490CF13EFA}" destId="{F0B36827-930C-334B-BB4F-08E32C7A88E5}" srcOrd="6" destOrd="0" presId="urn:microsoft.com/office/officeart/2016/7/layout/BasicLinearProcessNumbered"/>
    <dgm:cxn modelId="{31A38C3D-2937-DD41-A6EF-D7A09C49DDA9}" type="presParOf" srcId="{F0B36827-930C-334B-BB4F-08E32C7A88E5}" destId="{774BA763-588E-424B-8786-5DC987F6D34D}" srcOrd="0" destOrd="0" presId="urn:microsoft.com/office/officeart/2016/7/layout/BasicLinearProcessNumbered"/>
    <dgm:cxn modelId="{784A441B-E02D-544F-A805-E07B43450C61}" type="presParOf" srcId="{F0B36827-930C-334B-BB4F-08E32C7A88E5}" destId="{E2DCBF6C-0D34-6543-B417-D504F6EEFBCC}" srcOrd="1" destOrd="0" presId="urn:microsoft.com/office/officeart/2016/7/layout/BasicLinearProcessNumbered"/>
    <dgm:cxn modelId="{ECE4368D-33F4-804C-BBC7-550DE803C03A}" type="presParOf" srcId="{F0B36827-930C-334B-BB4F-08E32C7A88E5}" destId="{EC6C78BC-225E-C148-9414-D7514A4F40B5}" srcOrd="2" destOrd="0" presId="urn:microsoft.com/office/officeart/2016/7/layout/BasicLinearProcessNumbered"/>
    <dgm:cxn modelId="{21DBEC34-B3B4-7F4B-B3CD-5A2B0F9BA142}" type="presParOf" srcId="{F0B36827-930C-334B-BB4F-08E32C7A88E5}" destId="{A4697914-89F5-A744-A447-450922A3276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23D0BA-2548-45B7-87B6-098BF266A5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CDC31C-5B75-4F26-B264-64A8E1259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exploratory analysis and visualizations of the house sales dataset reveal key insights into the various variables</a:t>
          </a:r>
          <a:r>
            <a:rPr lang="en-US" baseline="0"/>
            <a:t>.</a:t>
          </a:r>
          <a:endParaRPr lang="en-US" dirty="0"/>
        </a:p>
      </dgm:t>
    </dgm:pt>
    <dgm:pt modelId="{410FCF8D-3B1C-4E2D-B624-1262C40A5F8B}" type="parTrans" cxnId="{983915AE-7A6C-495D-91A7-97CEDB4C9852}">
      <dgm:prSet/>
      <dgm:spPr/>
      <dgm:t>
        <a:bodyPr/>
        <a:lstStyle/>
        <a:p>
          <a:endParaRPr lang="en-US"/>
        </a:p>
      </dgm:t>
    </dgm:pt>
    <dgm:pt modelId="{6BAB6BB4-6EC3-4801-8E1B-49E8B2B7B831}" type="sibTrans" cxnId="{983915AE-7A6C-495D-91A7-97CEDB4C9852}">
      <dgm:prSet/>
      <dgm:spPr/>
      <dgm:t>
        <a:bodyPr/>
        <a:lstStyle/>
        <a:p>
          <a:endParaRPr lang="en-US"/>
        </a:p>
      </dgm:t>
    </dgm:pt>
    <dgm:pt modelId="{84A2F67C-26CB-4BF2-AF61-74E21303B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includes categorical, ordinal, discrete, and continuous variables, with notable skewness in distributions.</a:t>
          </a:r>
          <a:endParaRPr lang="en-US" dirty="0"/>
        </a:p>
      </dgm:t>
    </dgm:pt>
    <dgm:pt modelId="{2C568EDD-FCA8-4128-B606-63D18F44601D}" type="parTrans" cxnId="{7B805FA9-0C0E-4A21-9BAF-6601E77E8823}">
      <dgm:prSet/>
      <dgm:spPr/>
      <dgm:t>
        <a:bodyPr/>
        <a:lstStyle/>
        <a:p>
          <a:endParaRPr lang="en-US"/>
        </a:p>
      </dgm:t>
    </dgm:pt>
    <dgm:pt modelId="{E9B35D1D-8F33-4BAB-9217-D56DB32E3B2F}" type="sibTrans" cxnId="{7B805FA9-0C0E-4A21-9BAF-6601E77E8823}">
      <dgm:prSet/>
      <dgm:spPr/>
      <dgm:t>
        <a:bodyPr/>
        <a:lstStyle/>
        <a:p>
          <a:endParaRPr lang="en-US"/>
        </a:p>
      </dgm:t>
    </dgm:pt>
    <dgm:pt modelId="{24711907-A3C2-4B8D-B2B8-B489711EE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 patterns from scatter plots and box plots further demonstrate the relationships between these variables, with grade and living space emerging as crucial factors in determining house prices. </a:t>
          </a:r>
          <a:endParaRPr lang="en-US" dirty="0"/>
        </a:p>
      </dgm:t>
    </dgm:pt>
    <dgm:pt modelId="{C938A3A0-B026-4EB4-B411-981B3DD756D4}" type="parTrans" cxnId="{EDF85B78-5ABB-41CA-8CC1-E853218D70E8}">
      <dgm:prSet/>
      <dgm:spPr/>
      <dgm:t>
        <a:bodyPr/>
        <a:lstStyle/>
        <a:p>
          <a:endParaRPr lang="en-US"/>
        </a:p>
      </dgm:t>
    </dgm:pt>
    <dgm:pt modelId="{B7BDAF6A-85C2-4895-8C13-F85D45A6D58A}" type="sibTrans" cxnId="{EDF85B78-5ABB-41CA-8CC1-E853218D70E8}">
      <dgm:prSet/>
      <dgm:spPr/>
      <dgm:t>
        <a:bodyPr/>
        <a:lstStyle/>
        <a:p>
          <a:endParaRPr lang="en-US"/>
        </a:p>
      </dgm:t>
    </dgm:pt>
    <dgm:pt modelId="{1E9C4A3A-7C4E-4608-9EE8-402D93E40A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Temporal trends indicate an upward trend in the market, with condition and grade also impacting price distributions</a:t>
          </a:r>
          <a:endParaRPr lang="en-US" dirty="0"/>
        </a:p>
      </dgm:t>
    </dgm:pt>
    <dgm:pt modelId="{BA07BBD6-8028-4503-B26F-BA7C98CF97E4}" type="parTrans" cxnId="{9ABBAFDD-1142-4951-8670-2A02FF39C9F4}">
      <dgm:prSet/>
      <dgm:spPr/>
      <dgm:t>
        <a:bodyPr/>
        <a:lstStyle/>
        <a:p>
          <a:endParaRPr lang="en-US"/>
        </a:p>
      </dgm:t>
    </dgm:pt>
    <dgm:pt modelId="{8A2E93D0-DDEC-47C8-9081-79D2BDF87104}" type="sibTrans" cxnId="{9ABBAFDD-1142-4951-8670-2A02FF39C9F4}">
      <dgm:prSet/>
      <dgm:spPr/>
      <dgm:t>
        <a:bodyPr/>
        <a:lstStyle/>
        <a:p>
          <a:endParaRPr lang="en-US"/>
        </a:p>
      </dgm:t>
    </dgm:pt>
    <dgm:pt modelId="{1E3E5B65-C980-48AE-8CBE-7A78A8DBA36A}" type="pres">
      <dgm:prSet presAssocID="{9E23D0BA-2548-45B7-87B6-098BF266A51F}" presName="root" presStyleCnt="0">
        <dgm:presLayoutVars>
          <dgm:dir/>
          <dgm:resizeHandles val="exact"/>
        </dgm:presLayoutVars>
      </dgm:prSet>
      <dgm:spPr/>
    </dgm:pt>
    <dgm:pt modelId="{1E25C1B4-14CE-4EF7-8E3F-CA827B6B3EBF}" type="pres">
      <dgm:prSet presAssocID="{34CDC31C-5B75-4F26-B264-64A8E1259A22}" presName="compNode" presStyleCnt="0"/>
      <dgm:spPr/>
    </dgm:pt>
    <dgm:pt modelId="{9C52409E-43A9-4F55-9B8E-D7FA61A18175}" type="pres">
      <dgm:prSet presAssocID="{34CDC31C-5B75-4F26-B264-64A8E1259A22}" presName="bgRect" presStyleLbl="bgShp" presStyleIdx="0" presStyleCnt="4"/>
      <dgm:spPr/>
    </dgm:pt>
    <dgm:pt modelId="{E1B2BDF0-DF2E-4862-8B93-D0682631F637}" type="pres">
      <dgm:prSet presAssocID="{34CDC31C-5B75-4F26-B264-64A8E1259A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7C3F93-1928-411A-AB5F-B037C3C06411}" type="pres">
      <dgm:prSet presAssocID="{34CDC31C-5B75-4F26-B264-64A8E1259A22}" presName="spaceRect" presStyleCnt="0"/>
      <dgm:spPr/>
    </dgm:pt>
    <dgm:pt modelId="{94412BCF-38FA-4BB7-AB99-B1A2BC9246B4}" type="pres">
      <dgm:prSet presAssocID="{34CDC31C-5B75-4F26-B264-64A8E1259A22}" presName="parTx" presStyleLbl="revTx" presStyleIdx="0" presStyleCnt="4">
        <dgm:presLayoutVars>
          <dgm:chMax val="0"/>
          <dgm:chPref val="0"/>
        </dgm:presLayoutVars>
      </dgm:prSet>
      <dgm:spPr/>
    </dgm:pt>
    <dgm:pt modelId="{118E1CA1-C836-42EA-90DA-4EBEDE64BBB8}" type="pres">
      <dgm:prSet presAssocID="{6BAB6BB4-6EC3-4801-8E1B-49E8B2B7B831}" presName="sibTrans" presStyleCnt="0"/>
      <dgm:spPr/>
    </dgm:pt>
    <dgm:pt modelId="{9BEE0875-B127-4332-A346-916BB7E360A5}" type="pres">
      <dgm:prSet presAssocID="{84A2F67C-26CB-4BF2-AF61-74E21303B354}" presName="compNode" presStyleCnt="0"/>
      <dgm:spPr/>
    </dgm:pt>
    <dgm:pt modelId="{D6E68803-E547-4E1C-BFDC-8AA345371582}" type="pres">
      <dgm:prSet presAssocID="{84A2F67C-26CB-4BF2-AF61-74E21303B354}" presName="bgRect" presStyleLbl="bgShp" presStyleIdx="1" presStyleCnt="4"/>
      <dgm:spPr/>
    </dgm:pt>
    <dgm:pt modelId="{8B00FB11-FC7E-477A-9D62-13556BB67DE5}" type="pres">
      <dgm:prSet presAssocID="{84A2F67C-26CB-4BF2-AF61-74E21303B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4EC95D23-A5F2-4947-892D-2E9C715D54D3}" type="pres">
      <dgm:prSet presAssocID="{84A2F67C-26CB-4BF2-AF61-74E21303B354}" presName="spaceRect" presStyleCnt="0"/>
      <dgm:spPr/>
    </dgm:pt>
    <dgm:pt modelId="{7D9283AF-1A2D-4D94-864B-D7E445EFCEFB}" type="pres">
      <dgm:prSet presAssocID="{84A2F67C-26CB-4BF2-AF61-74E21303B354}" presName="parTx" presStyleLbl="revTx" presStyleIdx="1" presStyleCnt="4">
        <dgm:presLayoutVars>
          <dgm:chMax val="0"/>
          <dgm:chPref val="0"/>
        </dgm:presLayoutVars>
      </dgm:prSet>
      <dgm:spPr/>
    </dgm:pt>
    <dgm:pt modelId="{3D4E3BC5-5257-4EDF-ACAB-17B9E4B25072}" type="pres">
      <dgm:prSet presAssocID="{E9B35D1D-8F33-4BAB-9217-D56DB32E3B2F}" presName="sibTrans" presStyleCnt="0"/>
      <dgm:spPr/>
    </dgm:pt>
    <dgm:pt modelId="{E39987EF-FFE0-4A73-984C-9B8606340E39}" type="pres">
      <dgm:prSet presAssocID="{24711907-A3C2-4B8D-B2B8-B489711EE6F9}" presName="compNode" presStyleCnt="0"/>
      <dgm:spPr/>
    </dgm:pt>
    <dgm:pt modelId="{3CEC4D41-FB68-402D-9820-1BB428D6814E}" type="pres">
      <dgm:prSet presAssocID="{24711907-A3C2-4B8D-B2B8-B489711EE6F9}" presName="bgRect" presStyleLbl="bgShp" presStyleIdx="2" presStyleCnt="4"/>
      <dgm:spPr/>
    </dgm:pt>
    <dgm:pt modelId="{85EDB113-AA2D-4DA8-BEA1-DF4535C989DC}" type="pres">
      <dgm:prSet presAssocID="{24711907-A3C2-4B8D-B2B8-B489711EE6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htub"/>
        </a:ext>
      </dgm:extLst>
    </dgm:pt>
    <dgm:pt modelId="{95AC8A25-80AA-4EB2-8A23-9C1A30E2BB88}" type="pres">
      <dgm:prSet presAssocID="{24711907-A3C2-4B8D-B2B8-B489711EE6F9}" presName="spaceRect" presStyleCnt="0"/>
      <dgm:spPr/>
    </dgm:pt>
    <dgm:pt modelId="{DE20E094-B0D9-4609-8B3B-3CA7B6595631}" type="pres">
      <dgm:prSet presAssocID="{24711907-A3C2-4B8D-B2B8-B489711EE6F9}" presName="parTx" presStyleLbl="revTx" presStyleIdx="2" presStyleCnt="4">
        <dgm:presLayoutVars>
          <dgm:chMax val="0"/>
          <dgm:chPref val="0"/>
        </dgm:presLayoutVars>
      </dgm:prSet>
      <dgm:spPr/>
    </dgm:pt>
    <dgm:pt modelId="{8722A27F-AA7A-43DD-AF6A-905524FF3772}" type="pres">
      <dgm:prSet presAssocID="{B7BDAF6A-85C2-4895-8C13-F85D45A6D58A}" presName="sibTrans" presStyleCnt="0"/>
      <dgm:spPr/>
    </dgm:pt>
    <dgm:pt modelId="{2F573E74-DFE6-402D-9F93-49C5DFD16B5C}" type="pres">
      <dgm:prSet presAssocID="{1E9C4A3A-7C4E-4608-9EE8-402D93E40AD6}" presName="compNode" presStyleCnt="0"/>
      <dgm:spPr/>
    </dgm:pt>
    <dgm:pt modelId="{1B6C6CBF-2DE5-469C-AD26-1EC16BB93F41}" type="pres">
      <dgm:prSet presAssocID="{1E9C4A3A-7C4E-4608-9EE8-402D93E40AD6}" presName="bgRect" presStyleLbl="bgShp" presStyleIdx="3" presStyleCnt="4"/>
      <dgm:spPr/>
    </dgm:pt>
    <dgm:pt modelId="{BB77350D-74CA-4EA3-9BEF-313C7B2D271C}" type="pres">
      <dgm:prSet presAssocID="{1E9C4A3A-7C4E-4608-9EE8-402D93E40A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0453D6B-FDAD-4F6C-A4BE-D579C00135E2}" type="pres">
      <dgm:prSet presAssocID="{1E9C4A3A-7C4E-4608-9EE8-402D93E40AD6}" presName="spaceRect" presStyleCnt="0"/>
      <dgm:spPr/>
    </dgm:pt>
    <dgm:pt modelId="{798CABE0-A774-4C7F-9636-9E0656C4B35F}" type="pres">
      <dgm:prSet presAssocID="{1E9C4A3A-7C4E-4608-9EE8-402D93E40A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72FD21-BD5C-7849-BC82-CBBF459F19DD}" type="presOf" srcId="{9E23D0BA-2548-45B7-87B6-098BF266A51F}" destId="{1E3E5B65-C980-48AE-8CBE-7A78A8DBA36A}" srcOrd="0" destOrd="0" presId="urn:microsoft.com/office/officeart/2018/2/layout/IconVerticalSolidList"/>
    <dgm:cxn modelId="{5AC89E22-AEFE-D449-9E18-710BC6F05F76}" type="presOf" srcId="{84A2F67C-26CB-4BF2-AF61-74E21303B354}" destId="{7D9283AF-1A2D-4D94-864B-D7E445EFCEFB}" srcOrd="0" destOrd="0" presId="urn:microsoft.com/office/officeart/2018/2/layout/IconVerticalSolidList"/>
    <dgm:cxn modelId="{23FE4B66-8E3C-5B46-8738-CD50C653BB9E}" type="presOf" srcId="{34CDC31C-5B75-4F26-B264-64A8E1259A22}" destId="{94412BCF-38FA-4BB7-AB99-B1A2BC9246B4}" srcOrd="0" destOrd="0" presId="urn:microsoft.com/office/officeart/2018/2/layout/IconVerticalSolidList"/>
    <dgm:cxn modelId="{EDF85B78-5ABB-41CA-8CC1-E853218D70E8}" srcId="{9E23D0BA-2548-45B7-87B6-098BF266A51F}" destId="{24711907-A3C2-4B8D-B2B8-B489711EE6F9}" srcOrd="2" destOrd="0" parTransId="{C938A3A0-B026-4EB4-B411-981B3DD756D4}" sibTransId="{B7BDAF6A-85C2-4895-8C13-F85D45A6D58A}"/>
    <dgm:cxn modelId="{D599A59B-9DE4-FD41-B5A6-51506711F34A}" type="presOf" srcId="{1E9C4A3A-7C4E-4608-9EE8-402D93E40AD6}" destId="{798CABE0-A774-4C7F-9636-9E0656C4B35F}" srcOrd="0" destOrd="0" presId="urn:microsoft.com/office/officeart/2018/2/layout/IconVerticalSolidList"/>
    <dgm:cxn modelId="{7B805FA9-0C0E-4A21-9BAF-6601E77E8823}" srcId="{9E23D0BA-2548-45B7-87B6-098BF266A51F}" destId="{84A2F67C-26CB-4BF2-AF61-74E21303B354}" srcOrd="1" destOrd="0" parTransId="{2C568EDD-FCA8-4128-B606-63D18F44601D}" sibTransId="{E9B35D1D-8F33-4BAB-9217-D56DB32E3B2F}"/>
    <dgm:cxn modelId="{983915AE-7A6C-495D-91A7-97CEDB4C9852}" srcId="{9E23D0BA-2548-45B7-87B6-098BF266A51F}" destId="{34CDC31C-5B75-4F26-B264-64A8E1259A22}" srcOrd="0" destOrd="0" parTransId="{410FCF8D-3B1C-4E2D-B624-1262C40A5F8B}" sibTransId="{6BAB6BB4-6EC3-4801-8E1B-49E8B2B7B831}"/>
    <dgm:cxn modelId="{CD9C43AE-262E-5248-886D-9D9960D3CBBF}" type="presOf" srcId="{24711907-A3C2-4B8D-B2B8-B489711EE6F9}" destId="{DE20E094-B0D9-4609-8B3B-3CA7B6595631}" srcOrd="0" destOrd="0" presId="urn:microsoft.com/office/officeart/2018/2/layout/IconVerticalSolidList"/>
    <dgm:cxn modelId="{9ABBAFDD-1142-4951-8670-2A02FF39C9F4}" srcId="{9E23D0BA-2548-45B7-87B6-098BF266A51F}" destId="{1E9C4A3A-7C4E-4608-9EE8-402D93E40AD6}" srcOrd="3" destOrd="0" parTransId="{BA07BBD6-8028-4503-B26F-BA7C98CF97E4}" sibTransId="{8A2E93D0-DDEC-47C8-9081-79D2BDF87104}"/>
    <dgm:cxn modelId="{A143D7FE-461C-4A4B-996C-B8AEF6F8DF4D}" type="presParOf" srcId="{1E3E5B65-C980-48AE-8CBE-7A78A8DBA36A}" destId="{1E25C1B4-14CE-4EF7-8E3F-CA827B6B3EBF}" srcOrd="0" destOrd="0" presId="urn:microsoft.com/office/officeart/2018/2/layout/IconVerticalSolidList"/>
    <dgm:cxn modelId="{89FB1207-5AD9-F14E-A314-5379EEFD9B14}" type="presParOf" srcId="{1E25C1B4-14CE-4EF7-8E3F-CA827B6B3EBF}" destId="{9C52409E-43A9-4F55-9B8E-D7FA61A18175}" srcOrd="0" destOrd="0" presId="urn:microsoft.com/office/officeart/2018/2/layout/IconVerticalSolidList"/>
    <dgm:cxn modelId="{5DE72CEB-18FA-9640-9F52-5B13B6F19232}" type="presParOf" srcId="{1E25C1B4-14CE-4EF7-8E3F-CA827B6B3EBF}" destId="{E1B2BDF0-DF2E-4862-8B93-D0682631F637}" srcOrd="1" destOrd="0" presId="urn:microsoft.com/office/officeart/2018/2/layout/IconVerticalSolidList"/>
    <dgm:cxn modelId="{416027B9-4D9D-B645-9150-96CB12025F8C}" type="presParOf" srcId="{1E25C1B4-14CE-4EF7-8E3F-CA827B6B3EBF}" destId="{EC7C3F93-1928-411A-AB5F-B037C3C06411}" srcOrd="2" destOrd="0" presId="urn:microsoft.com/office/officeart/2018/2/layout/IconVerticalSolidList"/>
    <dgm:cxn modelId="{F390FE34-C042-414F-A9AF-E517E4DFF914}" type="presParOf" srcId="{1E25C1B4-14CE-4EF7-8E3F-CA827B6B3EBF}" destId="{94412BCF-38FA-4BB7-AB99-B1A2BC9246B4}" srcOrd="3" destOrd="0" presId="urn:microsoft.com/office/officeart/2018/2/layout/IconVerticalSolidList"/>
    <dgm:cxn modelId="{F546C3A8-87A6-D94D-8F6A-4BADBE9EBBF0}" type="presParOf" srcId="{1E3E5B65-C980-48AE-8CBE-7A78A8DBA36A}" destId="{118E1CA1-C836-42EA-90DA-4EBEDE64BBB8}" srcOrd="1" destOrd="0" presId="urn:microsoft.com/office/officeart/2018/2/layout/IconVerticalSolidList"/>
    <dgm:cxn modelId="{34729EA7-F0D2-AE43-BE9D-72E9384906AD}" type="presParOf" srcId="{1E3E5B65-C980-48AE-8CBE-7A78A8DBA36A}" destId="{9BEE0875-B127-4332-A346-916BB7E360A5}" srcOrd="2" destOrd="0" presId="urn:microsoft.com/office/officeart/2018/2/layout/IconVerticalSolidList"/>
    <dgm:cxn modelId="{429FE61D-4DFD-FB46-AD71-AC3244C29005}" type="presParOf" srcId="{9BEE0875-B127-4332-A346-916BB7E360A5}" destId="{D6E68803-E547-4E1C-BFDC-8AA345371582}" srcOrd="0" destOrd="0" presId="urn:microsoft.com/office/officeart/2018/2/layout/IconVerticalSolidList"/>
    <dgm:cxn modelId="{E7C7B98D-6FE9-E244-9310-9AC2DD4DE928}" type="presParOf" srcId="{9BEE0875-B127-4332-A346-916BB7E360A5}" destId="{8B00FB11-FC7E-477A-9D62-13556BB67DE5}" srcOrd="1" destOrd="0" presId="urn:microsoft.com/office/officeart/2018/2/layout/IconVerticalSolidList"/>
    <dgm:cxn modelId="{D793FDB3-6999-6246-A038-B5BD2C638FD6}" type="presParOf" srcId="{9BEE0875-B127-4332-A346-916BB7E360A5}" destId="{4EC95D23-A5F2-4947-892D-2E9C715D54D3}" srcOrd="2" destOrd="0" presId="urn:microsoft.com/office/officeart/2018/2/layout/IconVerticalSolidList"/>
    <dgm:cxn modelId="{89C43EAB-0637-9A41-9C75-37343580D116}" type="presParOf" srcId="{9BEE0875-B127-4332-A346-916BB7E360A5}" destId="{7D9283AF-1A2D-4D94-864B-D7E445EFCEFB}" srcOrd="3" destOrd="0" presId="urn:microsoft.com/office/officeart/2018/2/layout/IconVerticalSolidList"/>
    <dgm:cxn modelId="{1C8F1019-7639-6944-AD6F-0C29EFD1C595}" type="presParOf" srcId="{1E3E5B65-C980-48AE-8CBE-7A78A8DBA36A}" destId="{3D4E3BC5-5257-4EDF-ACAB-17B9E4B25072}" srcOrd="3" destOrd="0" presId="urn:microsoft.com/office/officeart/2018/2/layout/IconVerticalSolidList"/>
    <dgm:cxn modelId="{8C2D502E-BA84-5644-BF07-6B106C9587A4}" type="presParOf" srcId="{1E3E5B65-C980-48AE-8CBE-7A78A8DBA36A}" destId="{E39987EF-FFE0-4A73-984C-9B8606340E39}" srcOrd="4" destOrd="0" presId="urn:microsoft.com/office/officeart/2018/2/layout/IconVerticalSolidList"/>
    <dgm:cxn modelId="{E47BE50A-6EED-2041-A1CB-310AF62DAB59}" type="presParOf" srcId="{E39987EF-FFE0-4A73-984C-9B8606340E39}" destId="{3CEC4D41-FB68-402D-9820-1BB428D6814E}" srcOrd="0" destOrd="0" presId="urn:microsoft.com/office/officeart/2018/2/layout/IconVerticalSolidList"/>
    <dgm:cxn modelId="{4B6F5CAE-FEFF-D94A-AC4B-98198764CC7F}" type="presParOf" srcId="{E39987EF-FFE0-4A73-984C-9B8606340E39}" destId="{85EDB113-AA2D-4DA8-BEA1-DF4535C989DC}" srcOrd="1" destOrd="0" presId="urn:microsoft.com/office/officeart/2018/2/layout/IconVerticalSolidList"/>
    <dgm:cxn modelId="{261E8DA1-7FD6-024F-AC25-022B30C21199}" type="presParOf" srcId="{E39987EF-FFE0-4A73-984C-9B8606340E39}" destId="{95AC8A25-80AA-4EB2-8A23-9C1A30E2BB88}" srcOrd="2" destOrd="0" presId="urn:microsoft.com/office/officeart/2018/2/layout/IconVerticalSolidList"/>
    <dgm:cxn modelId="{3990DF69-AA1D-9C41-A2B5-F78C2FB6761C}" type="presParOf" srcId="{E39987EF-FFE0-4A73-984C-9B8606340E39}" destId="{DE20E094-B0D9-4609-8B3B-3CA7B6595631}" srcOrd="3" destOrd="0" presId="urn:microsoft.com/office/officeart/2018/2/layout/IconVerticalSolidList"/>
    <dgm:cxn modelId="{05FDAED2-D72B-E944-8C6A-89B446B1C518}" type="presParOf" srcId="{1E3E5B65-C980-48AE-8CBE-7A78A8DBA36A}" destId="{8722A27F-AA7A-43DD-AF6A-905524FF3772}" srcOrd="5" destOrd="0" presId="urn:microsoft.com/office/officeart/2018/2/layout/IconVerticalSolidList"/>
    <dgm:cxn modelId="{5FAC857A-81E8-F74F-B2B5-D18C74D31534}" type="presParOf" srcId="{1E3E5B65-C980-48AE-8CBE-7A78A8DBA36A}" destId="{2F573E74-DFE6-402D-9F93-49C5DFD16B5C}" srcOrd="6" destOrd="0" presId="urn:microsoft.com/office/officeart/2018/2/layout/IconVerticalSolidList"/>
    <dgm:cxn modelId="{D47AF34A-340D-674D-B674-5D8BB599155D}" type="presParOf" srcId="{2F573E74-DFE6-402D-9F93-49C5DFD16B5C}" destId="{1B6C6CBF-2DE5-469C-AD26-1EC16BB93F41}" srcOrd="0" destOrd="0" presId="urn:microsoft.com/office/officeart/2018/2/layout/IconVerticalSolidList"/>
    <dgm:cxn modelId="{619CC072-0ABE-1E48-896F-5E6A45ACC9E6}" type="presParOf" srcId="{2F573E74-DFE6-402D-9F93-49C5DFD16B5C}" destId="{BB77350D-74CA-4EA3-9BEF-313C7B2D271C}" srcOrd="1" destOrd="0" presId="urn:microsoft.com/office/officeart/2018/2/layout/IconVerticalSolidList"/>
    <dgm:cxn modelId="{4A5D151D-FD00-2245-A6D9-175F728E105B}" type="presParOf" srcId="{2F573E74-DFE6-402D-9F93-49C5DFD16B5C}" destId="{B0453D6B-FDAD-4F6C-A4BE-D579C00135E2}" srcOrd="2" destOrd="0" presId="urn:microsoft.com/office/officeart/2018/2/layout/IconVerticalSolidList"/>
    <dgm:cxn modelId="{D053988C-78FE-4B45-AFBC-36C751ED1833}" type="presParOf" srcId="{2F573E74-DFE6-402D-9F93-49C5DFD16B5C}" destId="{798CABE0-A774-4C7F-9636-9E0656C4B3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F84FC9-0DD1-4939-A307-DD797FEAF2C5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0EA03F-0E95-45F7-8BF7-4DCC91D65645}">
      <dgm:prSet/>
      <dgm:spPr/>
      <dgm:t>
        <a:bodyPr/>
        <a:lstStyle/>
        <a:p>
          <a:r>
            <a:rPr lang="en-US" dirty="0"/>
            <a:t>Part 2: Train, test, and provide accuracy and evaluation metrics for model results</a:t>
          </a:r>
        </a:p>
      </dgm:t>
    </dgm:pt>
    <dgm:pt modelId="{88683116-7774-444F-A3AF-D5D8082F0ABA}" type="parTrans" cxnId="{647B134A-E3CA-46CA-BBB3-431A8E23DB86}">
      <dgm:prSet/>
      <dgm:spPr/>
      <dgm:t>
        <a:bodyPr/>
        <a:lstStyle/>
        <a:p>
          <a:endParaRPr lang="en-US"/>
        </a:p>
      </dgm:t>
    </dgm:pt>
    <dgm:pt modelId="{0C9E9CD4-7130-4502-AE29-EAEF9F115A4C}" type="sibTrans" cxnId="{647B134A-E3CA-46CA-BBB3-431A8E23DB86}">
      <dgm:prSet/>
      <dgm:spPr/>
      <dgm:t>
        <a:bodyPr/>
        <a:lstStyle/>
        <a:p>
          <a:endParaRPr lang="en-US"/>
        </a:p>
      </dgm:t>
    </dgm:pt>
    <dgm:pt modelId="{F0927952-E341-4FE7-A1F8-24B45FBE84E7}">
      <dgm:prSet/>
      <dgm:spPr/>
      <dgm:t>
        <a:bodyPr/>
        <a:lstStyle/>
        <a:p>
          <a:r>
            <a:rPr lang="en-US" b="1" i="1" dirty="0"/>
            <a:t>Splitting the Dataset into Training and Testing Sets</a:t>
          </a:r>
          <a:endParaRPr lang="en-US" dirty="0"/>
        </a:p>
      </dgm:t>
    </dgm:pt>
    <dgm:pt modelId="{F07EBDC0-74ED-4351-A28E-80D75D0F58D6}" type="parTrans" cxnId="{AC9F4658-B511-4C1C-9B98-BCD828A92311}">
      <dgm:prSet/>
      <dgm:spPr/>
      <dgm:t>
        <a:bodyPr/>
        <a:lstStyle/>
        <a:p>
          <a:endParaRPr lang="en-US"/>
        </a:p>
      </dgm:t>
    </dgm:pt>
    <dgm:pt modelId="{5255C289-CBDF-4DCC-9FA2-2A90774DF1B8}" type="sibTrans" cxnId="{AC9F4658-B511-4C1C-9B98-BCD828A92311}">
      <dgm:prSet/>
      <dgm:spPr/>
      <dgm:t>
        <a:bodyPr/>
        <a:lstStyle/>
        <a:p>
          <a:endParaRPr lang="en-US"/>
        </a:p>
      </dgm:t>
    </dgm:pt>
    <dgm:pt modelId="{740A29D5-3C87-4B45-8D0F-21DBCAD4CF7F}">
      <dgm:prSet/>
      <dgm:spPr/>
      <dgm:t>
        <a:bodyPr/>
        <a:lstStyle/>
        <a:p>
          <a:r>
            <a:rPr lang="en-US" b="1" dirty="0" err="1"/>
            <a:t>Train_test_split</a:t>
          </a:r>
          <a:r>
            <a:rPr lang="en-US" dirty="0"/>
            <a:t>: This function splits the dataset into training and testing sets.</a:t>
          </a:r>
        </a:p>
      </dgm:t>
    </dgm:pt>
    <dgm:pt modelId="{0FC49E84-47D8-4E08-80DC-F6116DC4EF88}" type="parTrans" cxnId="{94DE654A-9431-45F3-AC14-92540EB043D1}">
      <dgm:prSet/>
      <dgm:spPr/>
      <dgm:t>
        <a:bodyPr/>
        <a:lstStyle/>
        <a:p>
          <a:endParaRPr lang="en-US"/>
        </a:p>
      </dgm:t>
    </dgm:pt>
    <dgm:pt modelId="{D7968EB5-9AFF-4C71-AF5E-0386C04FEE1B}" type="sibTrans" cxnId="{94DE654A-9431-45F3-AC14-92540EB043D1}">
      <dgm:prSet/>
      <dgm:spPr/>
      <dgm:t>
        <a:bodyPr/>
        <a:lstStyle/>
        <a:p>
          <a:endParaRPr lang="en-US"/>
        </a:p>
      </dgm:t>
    </dgm:pt>
    <dgm:pt modelId="{46D7D66D-FC2E-439C-8CC3-999795715229}">
      <dgm:prSet/>
      <dgm:spPr/>
      <dgm:t>
        <a:bodyPr/>
        <a:lstStyle/>
        <a:p>
          <a:r>
            <a:rPr lang="en-US" b="1" i="1" dirty="0"/>
            <a:t>Calculating and Displaying Evaluation Metrics</a:t>
          </a:r>
          <a:r>
            <a:rPr lang="en-US" dirty="0"/>
            <a:t> </a:t>
          </a:r>
        </a:p>
      </dgm:t>
    </dgm:pt>
    <dgm:pt modelId="{268F92F9-E001-4906-903E-80756CC8DA93}" type="parTrans" cxnId="{C618EC82-8330-4A69-B900-98AD46C2852B}">
      <dgm:prSet/>
      <dgm:spPr/>
      <dgm:t>
        <a:bodyPr/>
        <a:lstStyle/>
        <a:p>
          <a:endParaRPr lang="en-US"/>
        </a:p>
      </dgm:t>
    </dgm:pt>
    <dgm:pt modelId="{15DF01C8-6A07-4778-89F0-C14577C1545E}" type="sibTrans" cxnId="{C618EC82-8330-4A69-B900-98AD46C2852B}">
      <dgm:prSet/>
      <dgm:spPr/>
      <dgm:t>
        <a:bodyPr/>
        <a:lstStyle/>
        <a:p>
          <a:endParaRPr lang="en-US"/>
        </a:p>
      </dgm:t>
    </dgm:pt>
    <dgm:pt modelId="{12D9122C-A679-4BE8-9305-6DC7B05D10A3}">
      <dgm:prSet/>
      <dgm:spPr/>
      <dgm:t>
        <a:bodyPr/>
        <a:lstStyle/>
        <a:p>
          <a:r>
            <a:rPr lang="en-US" b="1" i="1" dirty="0"/>
            <a:t>Displaying the Intercept of the Model</a:t>
          </a:r>
          <a:r>
            <a:rPr lang="en-US" dirty="0"/>
            <a:t> </a:t>
          </a:r>
        </a:p>
      </dgm:t>
    </dgm:pt>
    <dgm:pt modelId="{836EE6E6-1B07-49E5-B2EA-CD92C3393710}" type="parTrans" cxnId="{CD74A70F-B69B-488C-AB6C-4B32CE548A30}">
      <dgm:prSet/>
      <dgm:spPr/>
      <dgm:t>
        <a:bodyPr/>
        <a:lstStyle/>
        <a:p>
          <a:endParaRPr lang="en-US"/>
        </a:p>
      </dgm:t>
    </dgm:pt>
    <dgm:pt modelId="{DA312445-47C3-44C5-AB66-F8032FD0E2F8}" type="sibTrans" cxnId="{CD74A70F-B69B-488C-AB6C-4B32CE548A30}">
      <dgm:prSet/>
      <dgm:spPr/>
      <dgm:t>
        <a:bodyPr/>
        <a:lstStyle/>
        <a:p>
          <a:endParaRPr lang="en-US"/>
        </a:p>
      </dgm:t>
    </dgm:pt>
    <dgm:pt modelId="{5CFD986B-97F7-C247-8DB8-E0288B4BFF4C}" type="pres">
      <dgm:prSet presAssocID="{F2F84FC9-0DD1-4939-A307-DD797FEAF2C5}" presName="outerComposite" presStyleCnt="0">
        <dgm:presLayoutVars>
          <dgm:chMax val="5"/>
          <dgm:dir/>
          <dgm:resizeHandles val="exact"/>
        </dgm:presLayoutVars>
      </dgm:prSet>
      <dgm:spPr/>
    </dgm:pt>
    <dgm:pt modelId="{A73B058F-548E-1B41-B505-F459FFF9CBF7}" type="pres">
      <dgm:prSet presAssocID="{F2F84FC9-0DD1-4939-A307-DD797FEAF2C5}" presName="dummyMaxCanvas" presStyleCnt="0">
        <dgm:presLayoutVars/>
      </dgm:prSet>
      <dgm:spPr/>
    </dgm:pt>
    <dgm:pt modelId="{B4C9F0E0-2E02-604C-A86F-6B749B8BADFB}" type="pres">
      <dgm:prSet presAssocID="{F2F84FC9-0DD1-4939-A307-DD797FEAF2C5}" presName="ThreeNodes_1" presStyleLbl="node1" presStyleIdx="0" presStyleCnt="3">
        <dgm:presLayoutVars>
          <dgm:bulletEnabled val="1"/>
        </dgm:presLayoutVars>
      </dgm:prSet>
      <dgm:spPr/>
    </dgm:pt>
    <dgm:pt modelId="{4C357AFB-0E8E-A04A-B8B1-68152F2388A2}" type="pres">
      <dgm:prSet presAssocID="{F2F84FC9-0DD1-4939-A307-DD797FEAF2C5}" presName="ThreeNodes_2" presStyleLbl="node1" presStyleIdx="1" presStyleCnt="3">
        <dgm:presLayoutVars>
          <dgm:bulletEnabled val="1"/>
        </dgm:presLayoutVars>
      </dgm:prSet>
      <dgm:spPr/>
    </dgm:pt>
    <dgm:pt modelId="{43C20838-C005-DC4A-BDD9-49A0C50FE455}" type="pres">
      <dgm:prSet presAssocID="{F2F84FC9-0DD1-4939-A307-DD797FEAF2C5}" presName="ThreeNodes_3" presStyleLbl="node1" presStyleIdx="2" presStyleCnt="3">
        <dgm:presLayoutVars>
          <dgm:bulletEnabled val="1"/>
        </dgm:presLayoutVars>
      </dgm:prSet>
      <dgm:spPr/>
    </dgm:pt>
    <dgm:pt modelId="{FF5240E5-B5EF-DF40-A024-EA001CAFB955}" type="pres">
      <dgm:prSet presAssocID="{F2F84FC9-0DD1-4939-A307-DD797FEAF2C5}" presName="ThreeConn_1-2" presStyleLbl="fgAccFollowNode1" presStyleIdx="0" presStyleCnt="2">
        <dgm:presLayoutVars>
          <dgm:bulletEnabled val="1"/>
        </dgm:presLayoutVars>
      </dgm:prSet>
      <dgm:spPr/>
    </dgm:pt>
    <dgm:pt modelId="{782E87AA-65DD-D44F-9941-A8AB312DD9B1}" type="pres">
      <dgm:prSet presAssocID="{F2F84FC9-0DD1-4939-A307-DD797FEAF2C5}" presName="ThreeConn_2-3" presStyleLbl="fgAccFollowNode1" presStyleIdx="1" presStyleCnt="2">
        <dgm:presLayoutVars>
          <dgm:bulletEnabled val="1"/>
        </dgm:presLayoutVars>
      </dgm:prSet>
      <dgm:spPr/>
    </dgm:pt>
    <dgm:pt modelId="{4B03E407-E582-A542-A56C-93E7C029CB21}" type="pres">
      <dgm:prSet presAssocID="{F2F84FC9-0DD1-4939-A307-DD797FEAF2C5}" presName="ThreeNodes_1_text" presStyleLbl="node1" presStyleIdx="2" presStyleCnt="3">
        <dgm:presLayoutVars>
          <dgm:bulletEnabled val="1"/>
        </dgm:presLayoutVars>
      </dgm:prSet>
      <dgm:spPr/>
    </dgm:pt>
    <dgm:pt modelId="{FC124730-553F-F744-BB93-4F42E27803C0}" type="pres">
      <dgm:prSet presAssocID="{F2F84FC9-0DD1-4939-A307-DD797FEAF2C5}" presName="ThreeNodes_2_text" presStyleLbl="node1" presStyleIdx="2" presStyleCnt="3">
        <dgm:presLayoutVars>
          <dgm:bulletEnabled val="1"/>
        </dgm:presLayoutVars>
      </dgm:prSet>
      <dgm:spPr/>
    </dgm:pt>
    <dgm:pt modelId="{AAA6A5DF-3331-D94E-A455-BD8E91BECC67}" type="pres">
      <dgm:prSet presAssocID="{F2F84FC9-0DD1-4939-A307-DD797FEAF2C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D74A70F-B69B-488C-AB6C-4B32CE548A30}" srcId="{46D7D66D-FC2E-439C-8CC3-999795715229}" destId="{12D9122C-A679-4BE8-9305-6DC7B05D10A3}" srcOrd="0" destOrd="0" parTransId="{836EE6E6-1B07-49E5-B2EA-CD92C3393710}" sibTransId="{DA312445-47C3-44C5-AB66-F8032FD0E2F8}"/>
    <dgm:cxn modelId="{647B134A-E3CA-46CA-BBB3-431A8E23DB86}" srcId="{F2F84FC9-0DD1-4939-A307-DD797FEAF2C5}" destId="{AB0EA03F-0E95-45F7-8BF7-4DCC91D65645}" srcOrd="0" destOrd="0" parTransId="{88683116-7774-444F-A3AF-D5D8082F0ABA}" sibTransId="{0C9E9CD4-7130-4502-AE29-EAEF9F115A4C}"/>
    <dgm:cxn modelId="{94DE654A-9431-45F3-AC14-92540EB043D1}" srcId="{F0927952-E341-4FE7-A1F8-24B45FBE84E7}" destId="{740A29D5-3C87-4B45-8D0F-21DBCAD4CF7F}" srcOrd="0" destOrd="0" parTransId="{0FC49E84-47D8-4E08-80DC-F6116DC4EF88}" sibTransId="{D7968EB5-9AFF-4C71-AF5E-0386C04FEE1B}"/>
    <dgm:cxn modelId="{B496BD4A-7B52-964F-9719-0BF5BCC765F8}" type="presOf" srcId="{5255C289-CBDF-4DCC-9FA2-2A90774DF1B8}" destId="{782E87AA-65DD-D44F-9941-A8AB312DD9B1}" srcOrd="0" destOrd="0" presId="urn:microsoft.com/office/officeart/2005/8/layout/vProcess5"/>
    <dgm:cxn modelId="{151F794D-9230-264B-B917-AE23DE5C257E}" type="presOf" srcId="{AB0EA03F-0E95-45F7-8BF7-4DCC91D65645}" destId="{B4C9F0E0-2E02-604C-A86F-6B749B8BADFB}" srcOrd="0" destOrd="0" presId="urn:microsoft.com/office/officeart/2005/8/layout/vProcess5"/>
    <dgm:cxn modelId="{AC9F4658-B511-4C1C-9B98-BCD828A92311}" srcId="{F2F84FC9-0DD1-4939-A307-DD797FEAF2C5}" destId="{F0927952-E341-4FE7-A1F8-24B45FBE84E7}" srcOrd="1" destOrd="0" parTransId="{F07EBDC0-74ED-4351-A28E-80D75D0F58D6}" sibTransId="{5255C289-CBDF-4DCC-9FA2-2A90774DF1B8}"/>
    <dgm:cxn modelId="{DD44EE62-E50B-5B45-8079-3F09B3168473}" type="presOf" srcId="{AB0EA03F-0E95-45F7-8BF7-4DCC91D65645}" destId="{4B03E407-E582-A542-A56C-93E7C029CB21}" srcOrd="1" destOrd="0" presId="urn:microsoft.com/office/officeart/2005/8/layout/vProcess5"/>
    <dgm:cxn modelId="{34326D67-67C6-A840-8184-0593C9322064}" type="presOf" srcId="{740A29D5-3C87-4B45-8D0F-21DBCAD4CF7F}" destId="{4C357AFB-0E8E-A04A-B8B1-68152F2388A2}" srcOrd="0" destOrd="1" presId="urn:microsoft.com/office/officeart/2005/8/layout/vProcess5"/>
    <dgm:cxn modelId="{067CDD69-58C8-F84D-B435-A297AF6DC6DD}" type="presOf" srcId="{0C9E9CD4-7130-4502-AE29-EAEF9F115A4C}" destId="{FF5240E5-B5EF-DF40-A024-EA001CAFB955}" srcOrd="0" destOrd="0" presId="urn:microsoft.com/office/officeart/2005/8/layout/vProcess5"/>
    <dgm:cxn modelId="{35D98F81-FEE8-2543-8EE4-4FF45A14901D}" type="presOf" srcId="{12D9122C-A679-4BE8-9305-6DC7B05D10A3}" destId="{AAA6A5DF-3331-D94E-A455-BD8E91BECC67}" srcOrd="1" destOrd="1" presId="urn:microsoft.com/office/officeart/2005/8/layout/vProcess5"/>
    <dgm:cxn modelId="{C618EC82-8330-4A69-B900-98AD46C2852B}" srcId="{F2F84FC9-0DD1-4939-A307-DD797FEAF2C5}" destId="{46D7D66D-FC2E-439C-8CC3-999795715229}" srcOrd="2" destOrd="0" parTransId="{268F92F9-E001-4906-903E-80756CC8DA93}" sibTransId="{15DF01C8-6A07-4778-89F0-C14577C1545E}"/>
    <dgm:cxn modelId="{1FE29283-7473-124C-8D03-1F433D180753}" type="presOf" srcId="{740A29D5-3C87-4B45-8D0F-21DBCAD4CF7F}" destId="{FC124730-553F-F744-BB93-4F42E27803C0}" srcOrd="1" destOrd="1" presId="urn:microsoft.com/office/officeart/2005/8/layout/vProcess5"/>
    <dgm:cxn modelId="{5D2741A4-9FF3-1F44-8563-5AB8E996F56B}" type="presOf" srcId="{46D7D66D-FC2E-439C-8CC3-999795715229}" destId="{AAA6A5DF-3331-D94E-A455-BD8E91BECC67}" srcOrd="1" destOrd="0" presId="urn:microsoft.com/office/officeart/2005/8/layout/vProcess5"/>
    <dgm:cxn modelId="{96E8F4A9-2037-3847-9450-A840A7F27CBC}" type="presOf" srcId="{F0927952-E341-4FE7-A1F8-24B45FBE84E7}" destId="{4C357AFB-0E8E-A04A-B8B1-68152F2388A2}" srcOrd="0" destOrd="0" presId="urn:microsoft.com/office/officeart/2005/8/layout/vProcess5"/>
    <dgm:cxn modelId="{76D4E0B1-3FFF-274C-950C-AD10A4AA05EB}" type="presOf" srcId="{F2F84FC9-0DD1-4939-A307-DD797FEAF2C5}" destId="{5CFD986B-97F7-C247-8DB8-E0288B4BFF4C}" srcOrd="0" destOrd="0" presId="urn:microsoft.com/office/officeart/2005/8/layout/vProcess5"/>
    <dgm:cxn modelId="{2D8518D2-67B3-3B42-921C-6202611EB0A9}" type="presOf" srcId="{12D9122C-A679-4BE8-9305-6DC7B05D10A3}" destId="{43C20838-C005-DC4A-BDD9-49A0C50FE455}" srcOrd="0" destOrd="1" presId="urn:microsoft.com/office/officeart/2005/8/layout/vProcess5"/>
    <dgm:cxn modelId="{710468DF-D777-3144-B7D0-A3662EAC323C}" type="presOf" srcId="{F0927952-E341-4FE7-A1F8-24B45FBE84E7}" destId="{FC124730-553F-F744-BB93-4F42E27803C0}" srcOrd="1" destOrd="0" presId="urn:microsoft.com/office/officeart/2005/8/layout/vProcess5"/>
    <dgm:cxn modelId="{603F99F2-9C94-0646-A315-817B44D31D2A}" type="presOf" srcId="{46D7D66D-FC2E-439C-8CC3-999795715229}" destId="{43C20838-C005-DC4A-BDD9-49A0C50FE455}" srcOrd="0" destOrd="0" presId="urn:microsoft.com/office/officeart/2005/8/layout/vProcess5"/>
    <dgm:cxn modelId="{8C7636AB-FA11-A347-886A-9EDB1E03A5BA}" type="presParOf" srcId="{5CFD986B-97F7-C247-8DB8-E0288B4BFF4C}" destId="{A73B058F-548E-1B41-B505-F459FFF9CBF7}" srcOrd="0" destOrd="0" presId="urn:microsoft.com/office/officeart/2005/8/layout/vProcess5"/>
    <dgm:cxn modelId="{ABA39AC4-2E53-0D47-9A0F-4F546B2E131A}" type="presParOf" srcId="{5CFD986B-97F7-C247-8DB8-E0288B4BFF4C}" destId="{B4C9F0E0-2E02-604C-A86F-6B749B8BADFB}" srcOrd="1" destOrd="0" presId="urn:microsoft.com/office/officeart/2005/8/layout/vProcess5"/>
    <dgm:cxn modelId="{26402DE7-8F38-B842-B22E-DF72489B73F7}" type="presParOf" srcId="{5CFD986B-97F7-C247-8DB8-E0288B4BFF4C}" destId="{4C357AFB-0E8E-A04A-B8B1-68152F2388A2}" srcOrd="2" destOrd="0" presId="urn:microsoft.com/office/officeart/2005/8/layout/vProcess5"/>
    <dgm:cxn modelId="{4C0A140F-99C8-4E4A-A22E-5F20A5DC869A}" type="presParOf" srcId="{5CFD986B-97F7-C247-8DB8-E0288B4BFF4C}" destId="{43C20838-C005-DC4A-BDD9-49A0C50FE455}" srcOrd="3" destOrd="0" presId="urn:microsoft.com/office/officeart/2005/8/layout/vProcess5"/>
    <dgm:cxn modelId="{F05C8813-881F-0E4E-9334-D4122253F3BE}" type="presParOf" srcId="{5CFD986B-97F7-C247-8DB8-E0288B4BFF4C}" destId="{FF5240E5-B5EF-DF40-A024-EA001CAFB955}" srcOrd="4" destOrd="0" presId="urn:microsoft.com/office/officeart/2005/8/layout/vProcess5"/>
    <dgm:cxn modelId="{E41672E1-687A-8845-8375-521B5B486201}" type="presParOf" srcId="{5CFD986B-97F7-C247-8DB8-E0288B4BFF4C}" destId="{782E87AA-65DD-D44F-9941-A8AB312DD9B1}" srcOrd="5" destOrd="0" presId="urn:microsoft.com/office/officeart/2005/8/layout/vProcess5"/>
    <dgm:cxn modelId="{EE0BCB67-EA4A-CC42-94F2-CD89A98F4301}" type="presParOf" srcId="{5CFD986B-97F7-C247-8DB8-E0288B4BFF4C}" destId="{4B03E407-E582-A542-A56C-93E7C029CB21}" srcOrd="6" destOrd="0" presId="urn:microsoft.com/office/officeart/2005/8/layout/vProcess5"/>
    <dgm:cxn modelId="{15CEB999-EDC3-A945-95FD-99B8C6A8AD62}" type="presParOf" srcId="{5CFD986B-97F7-C247-8DB8-E0288B4BFF4C}" destId="{FC124730-553F-F744-BB93-4F42E27803C0}" srcOrd="7" destOrd="0" presId="urn:microsoft.com/office/officeart/2005/8/layout/vProcess5"/>
    <dgm:cxn modelId="{28E8BCD3-2AEA-B14F-8B06-27520F9F2DD2}" type="presParOf" srcId="{5CFD986B-97F7-C247-8DB8-E0288B4BFF4C}" destId="{AAA6A5DF-3331-D94E-A455-BD8E91BECC6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23D0BA-2548-45B7-87B6-098BF266A5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CDC31C-5B75-4F26-B264-64A8E1259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Determine Need for Supervised Learning Method and Identified Dependent and Independent Variables</a:t>
          </a:r>
          <a:r>
            <a:rPr lang="en-US" baseline="0" dirty="0"/>
            <a:t>.</a:t>
          </a:r>
          <a:endParaRPr lang="en-US" dirty="0"/>
        </a:p>
      </dgm:t>
    </dgm:pt>
    <dgm:pt modelId="{410FCF8D-3B1C-4E2D-B624-1262C40A5F8B}" type="parTrans" cxnId="{983915AE-7A6C-495D-91A7-97CEDB4C9852}">
      <dgm:prSet/>
      <dgm:spPr/>
      <dgm:t>
        <a:bodyPr/>
        <a:lstStyle/>
        <a:p>
          <a:endParaRPr lang="en-US"/>
        </a:p>
      </dgm:t>
    </dgm:pt>
    <dgm:pt modelId="{6BAB6BB4-6EC3-4801-8E1B-49E8B2B7B831}" type="sibTrans" cxnId="{983915AE-7A6C-495D-91A7-97CEDB4C9852}">
      <dgm:prSet/>
      <dgm:spPr/>
      <dgm:t>
        <a:bodyPr/>
        <a:lstStyle/>
        <a:p>
          <a:endParaRPr lang="en-US"/>
        </a:p>
      </dgm:t>
    </dgm:pt>
    <dgm:pt modelId="{84A2F67C-26CB-4BF2-AF61-74E21303B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Training and Evaluation</a:t>
          </a:r>
        </a:p>
      </dgm:t>
    </dgm:pt>
    <dgm:pt modelId="{2C568EDD-FCA8-4128-B606-63D18F44601D}" type="parTrans" cxnId="{7B805FA9-0C0E-4A21-9BAF-6601E77E8823}">
      <dgm:prSet/>
      <dgm:spPr/>
      <dgm:t>
        <a:bodyPr/>
        <a:lstStyle/>
        <a:p>
          <a:endParaRPr lang="en-US"/>
        </a:p>
      </dgm:t>
    </dgm:pt>
    <dgm:pt modelId="{E9B35D1D-8F33-4BAB-9217-D56DB32E3B2F}" type="sibTrans" cxnId="{7B805FA9-0C0E-4A21-9BAF-6601E77E8823}">
      <dgm:prSet/>
      <dgm:spPr/>
      <dgm:t>
        <a:bodyPr/>
        <a:lstStyle/>
        <a:p>
          <a:endParaRPr lang="en-US"/>
        </a:p>
      </dgm:t>
    </dgm:pt>
    <dgm:pt modelId="{24711907-A3C2-4B8D-B2B8-B489711EE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 Metrics used: Mean Squared Error and R-Squared</a:t>
          </a:r>
        </a:p>
      </dgm:t>
    </dgm:pt>
    <dgm:pt modelId="{C938A3A0-B026-4EB4-B411-981B3DD756D4}" type="parTrans" cxnId="{EDF85B78-5ABB-41CA-8CC1-E853218D70E8}">
      <dgm:prSet/>
      <dgm:spPr/>
      <dgm:t>
        <a:bodyPr/>
        <a:lstStyle/>
        <a:p>
          <a:endParaRPr lang="en-US"/>
        </a:p>
      </dgm:t>
    </dgm:pt>
    <dgm:pt modelId="{B7BDAF6A-85C2-4895-8C13-F85D45A6D58A}" type="sibTrans" cxnId="{EDF85B78-5ABB-41CA-8CC1-E853218D70E8}">
      <dgm:prSet/>
      <dgm:spPr/>
      <dgm:t>
        <a:bodyPr/>
        <a:lstStyle/>
        <a:p>
          <a:endParaRPr lang="en-US"/>
        </a:p>
      </dgm:t>
    </dgm:pt>
    <dgm:pt modelId="{1E9C4A3A-7C4E-4608-9EE8-402D93E40A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 Insights: Strong Predictors and Model Performance</a:t>
          </a:r>
        </a:p>
      </dgm:t>
    </dgm:pt>
    <dgm:pt modelId="{BA07BBD6-8028-4503-B26F-BA7C98CF97E4}" type="parTrans" cxnId="{9ABBAFDD-1142-4951-8670-2A02FF39C9F4}">
      <dgm:prSet/>
      <dgm:spPr/>
      <dgm:t>
        <a:bodyPr/>
        <a:lstStyle/>
        <a:p>
          <a:endParaRPr lang="en-US"/>
        </a:p>
      </dgm:t>
    </dgm:pt>
    <dgm:pt modelId="{8A2E93D0-DDEC-47C8-9081-79D2BDF87104}" type="sibTrans" cxnId="{9ABBAFDD-1142-4951-8670-2A02FF39C9F4}">
      <dgm:prSet/>
      <dgm:spPr/>
      <dgm:t>
        <a:bodyPr/>
        <a:lstStyle/>
        <a:p>
          <a:endParaRPr lang="en-US"/>
        </a:p>
      </dgm:t>
    </dgm:pt>
    <dgm:pt modelId="{1E3E5B65-C980-48AE-8CBE-7A78A8DBA36A}" type="pres">
      <dgm:prSet presAssocID="{9E23D0BA-2548-45B7-87B6-098BF266A51F}" presName="root" presStyleCnt="0">
        <dgm:presLayoutVars>
          <dgm:dir/>
          <dgm:resizeHandles val="exact"/>
        </dgm:presLayoutVars>
      </dgm:prSet>
      <dgm:spPr/>
    </dgm:pt>
    <dgm:pt modelId="{1E25C1B4-14CE-4EF7-8E3F-CA827B6B3EBF}" type="pres">
      <dgm:prSet presAssocID="{34CDC31C-5B75-4F26-B264-64A8E1259A22}" presName="compNode" presStyleCnt="0"/>
      <dgm:spPr/>
    </dgm:pt>
    <dgm:pt modelId="{9C52409E-43A9-4F55-9B8E-D7FA61A18175}" type="pres">
      <dgm:prSet presAssocID="{34CDC31C-5B75-4F26-B264-64A8E1259A22}" presName="bgRect" presStyleLbl="bgShp" presStyleIdx="0" presStyleCnt="4"/>
      <dgm:spPr/>
    </dgm:pt>
    <dgm:pt modelId="{E1B2BDF0-DF2E-4862-8B93-D0682631F637}" type="pres">
      <dgm:prSet presAssocID="{34CDC31C-5B75-4F26-B264-64A8E1259A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7C3F93-1928-411A-AB5F-B037C3C06411}" type="pres">
      <dgm:prSet presAssocID="{34CDC31C-5B75-4F26-B264-64A8E1259A22}" presName="spaceRect" presStyleCnt="0"/>
      <dgm:spPr/>
    </dgm:pt>
    <dgm:pt modelId="{94412BCF-38FA-4BB7-AB99-B1A2BC9246B4}" type="pres">
      <dgm:prSet presAssocID="{34CDC31C-5B75-4F26-B264-64A8E1259A22}" presName="parTx" presStyleLbl="revTx" presStyleIdx="0" presStyleCnt="4">
        <dgm:presLayoutVars>
          <dgm:chMax val="0"/>
          <dgm:chPref val="0"/>
        </dgm:presLayoutVars>
      </dgm:prSet>
      <dgm:spPr/>
    </dgm:pt>
    <dgm:pt modelId="{118E1CA1-C836-42EA-90DA-4EBEDE64BBB8}" type="pres">
      <dgm:prSet presAssocID="{6BAB6BB4-6EC3-4801-8E1B-49E8B2B7B831}" presName="sibTrans" presStyleCnt="0"/>
      <dgm:spPr/>
    </dgm:pt>
    <dgm:pt modelId="{9BEE0875-B127-4332-A346-916BB7E360A5}" type="pres">
      <dgm:prSet presAssocID="{84A2F67C-26CB-4BF2-AF61-74E21303B354}" presName="compNode" presStyleCnt="0"/>
      <dgm:spPr/>
    </dgm:pt>
    <dgm:pt modelId="{D6E68803-E547-4E1C-BFDC-8AA345371582}" type="pres">
      <dgm:prSet presAssocID="{84A2F67C-26CB-4BF2-AF61-74E21303B354}" presName="bgRect" presStyleLbl="bgShp" presStyleIdx="1" presStyleCnt="4"/>
      <dgm:spPr/>
    </dgm:pt>
    <dgm:pt modelId="{8B00FB11-FC7E-477A-9D62-13556BB67DE5}" type="pres">
      <dgm:prSet presAssocID="{84A2F67C-26CB-4BF2-AF61-74E21303B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4EC95D23-A5F2-4947-892D-2E9C715D54D3}" type="pres">
      <dgm:prSet presAssocID="{84A2F67C-26CB-4BF2-AF61-74E21303B354}" presName="spaceRect" presStyleCnt="0"/>
      <dgm:spPr/>
    </dgm:pt>
    <dgm:pt modelId="{7D9283AF-1A2D-4D94-864B-D7E445EFCEFB}" type="pres">
      <dgm:prSet presAssocID="{84A2F67C-26CB-4BF2-AF61-74E21303B354}" presName="parTx" presStyleLbl="revTx" presStyleIdx="1" presStyleCnt="4">
        <dgm:presLayoutVars>
          <dgm:chMax val="0"/>
          <dgm:chPref val="0"/>
        </dgm:presLayoutVars>
      </dgm:prSet>
      <dgm:spPr/>
    </dgm:pt>
    <dgm:pt modelId="{3D4E3BC5-5257-4EDF-ACAB-17B9E4B25072}" type="pres">
      <dgm:prSet presAssocID="{E9B35D1D-8F33-4BAB-9217-D56DB32E3B2F}" presName="sibTrans" presStyleCnt="0"/>
      <dgm:spPr/>
    </dgm:pt>
    <dgm:pt modelId="{E39987EF-FFE0-4A73-984C-9B8606340E39}" type="pres">
      <dgm:prSet presAssocID="{24711907-A3C2-4B8D-B2B8-B489711EE6F9}" presName="compNode" presStyleCnt="0"/>
      <dgm:spPr/>
    </dgm:pt>
    <dgm:pt modelId="{3CEC4D41-FB68-402D-9820-1BB428D6814E}" type="pres">
      <dgm:prSet presAssocID="{24711907-A3C2-4B8D-B2B8-B489711EE6F9}" presName="bgRect" presStyleLbl="bgShp" presStyleIdx="2" presStyleCnt="4"/>
      <dgm:spPr/>
    </dgm:pt>
    <dgm:pt modelId="{85EDB113-AA2D-4DA8-BEA1-DF4535C989DC}" type="pres">
      <dgm:prSet presAssocID="{24711907-A3C2-4B8D-B2B8-B489711EE6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htub"/>
        </a:ext>
      </dgm:extLst>
    </dgm:pt>
    <dgm:pt modelId="{95AC8A25-80AA-4EB2-8A23-9C1A30E2BB88}" type="pres">
      <dgm:prSet presAssocID="{24711907-A3C2-4B8D-B2B8-B489711EE6F9}" presName="spaceRect" presStyleCnt="0"/>
      <dgm:spPr/>
    </dgm:pt>
    <dgm:pt modelId="{DE20E094-B0D9-4609-8B3B-3CA7B6595631}" type="pres">
      <dgm:prSet presAssocID="{24711907-A3C2-4B8D-B2B8-B489711EE6F9}" presName="parTx" presStyleLbl="revTx" presStyleIdx="2" presStyleCnt="4">
        <dgm:presLayoutVars>
          <dgm:chMax val="0"/>
          <dgm:chPref val="0"/>
        </dgm:presLayoutVars>
      </dgm:prSet>
      <dgm:spPr/>
    </dgm:pt>
    <dgm:pt modelId="{8722A27F-AA7A-43DD-AF6A-905524FF3772}" type="pres">
      <dgm:prSet presAssocID="{B7BDAF6A-85C2-4895-8C13-F85D45A6D58A}" presName="sibTrans" presStyleCnt="0"/>
      <dgm:spPr/>
    </dgm:pt>
    <dgm:pt modelId="{2F573E74-DFE6-402D-9F93-49C5DFD16B5C}" type="pres">
      <dgm:prSet presAssocID="{1E9C4A3A-7C4E-4608-9EE8-402D93E40AD6}" presName="compNode" presStyleCnt="0"/>
      <dgm:spPr/>
    </dgm:pt>
    <dgm:pt modelId="{1B6C6CBF-2DE5-469C-AD26-1EC16BB93F41}" type="pres">
      <dgm:prSet presAssocID="{1E9C4A3A-7C4E-4608-9EE8-402D93E40AD6}" presName="bgRect" presStyleLbl="bgShp" presStyleIdx="3" presStyleCnt="4"/>
      <dgm:spPr/>
    </dgm:pt>
    <dgm:pt modelId="{BB77350D-74CA-4EA3-9BEF-313C7B2D271C}" type="pres">
      <dgm:prSet presAssocID="{1E9C4A3A-7C4E-4608-9EE8-402D93E40A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0453D6B-FDAD-4F6C-A4BE-D579C00135E2}" type="pres">
      <dgm:prSet presAssocID="{1E9C4A3A-7C4E-4608-9EE8-402D93E40AD6}" presName="spaceRect" presStyleCnt="0"/>
      <dgm:spPr/>
    </dgm:pt>
    <dgm:pt modelId="{798CABE0-A774-4C7F-9636-9E0656C4B35F}" type="pres">
      <dgm:prSet presAssocID="{1E9C4A3A-7C4E-4608-9EE8-402D93E40A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72FD21-BD5C-7849-BC82-CBBF459F19DD}" type="presOf" srcId="{9E23D0BA-2548-45B7-87B6-098BF266A51F}" destId="{1E3E5B65-C980-48AE-8CBE-7A78A8DBA36A}" srcOrd="0" destOrd="0" presId="urn:microsoft.com/office/officeart/2018/2/layout/IconVerticalSolidList"/>
    <dgm:cxn modelId="{5AC89E22-AEFE-D449-9E18-710BC6F05F76}" type="presOf" srcId="{84A2F67C-26CB-4BF2-AF61-74E21303B354}" destId="{7D9283AF-1A2D-4D94-864B-D7E445EFCEFB}" srcOrd="0" destOrd="0" presId="urn:microsoft.com/office/officeart/2018/2/layout/IconVerticalSolidList"/>
    <dgm:cxn modelId="{23FE4B66-8E3C-5B46-8738-CD50C653BB9E}" type="presOf" srcId="{34CDC31C-5B75-4F26-B264-64A8E1259A22}" destId="{94412BCF-38FA-4BB7-AB99-B1A2BC9246B4}" srcOrd="0" destOrd="0" presId="urn:microsoft.com/office/officeart/2018/2/layout/IconVerticalSolidList"/>
    <dgm:cxn modelId="{EDF85B78-5ABB-41CA-8CC1-E853218D70E8}" srcId="{9E23D0BA-2548-45B7-87B6-098BF266A51F}" destId="{24711907-A3C2-4B8D-B2B8-B489711EE6F9}" srcOrd="2" destOrd="0" parTransId="{C938A3A0-B026-4EB4-B411-981B3DD756D4}" sibTransId="{B7BDAF6A-85C2-4895-8C13-F85D45A6D58A}"/>
    <dgm:cxn modelId="{D599A59B-9DE4-FD41-B5A6-51506711F34A}" type="presOf" srcId="{1E9C4A3A-7C4E-4608-9EE8-402D93E40AD6}" destId="{798CABE0-A774-4C7F-9636-9E0656C4B35F}" srcOrd="0" destOrd="0" presId="urn:microsoft.com/office/officeart/2018/2/layout/IconVerticalSolidList"/>
    <dgm:cxn modelId="{7B805FA9-0C0E-4A21-9BAF-6601E77E8823}" srcId="{9E23D0BA-2548-45B7-87B6-098BF266A51F}" destId="{84A2F67C-26CB-4BF2-AF61-74E21303B354}" srcOrd="1" destOrd="0" parTransId="{2C568EDD-FCA8-4128-B606-63D18F44601D}" sibTransId="{E9B35D1D-8F33-4BAB-9217-D56DB32E3B2F}"/>
    <dgm:cxn modelId="{983915AE-7A6C-495D-91A7-97CEDB4C9852}" srcId="{9E23D0BA-2548-45B7-87B6-098BF266A51F}" destId="{34CDC31C-5B75-4F26-B264-64A8E1259A22}" srcOrd="0" destOrd="0" parTransId="{410FCF8D-3B1C-4E2D-B624-1262C40A5F8B}" sibTransId="{6BAB6BB4-6EC3-4801-8E1B-49E8B2B7B831}"/>
    <dgm:cxn modelId="{CD9C43AE-262E-5248-886D-9D9960D3CBBF}" type="presOf" srcId="{24711907-A3C2-4B8D-B2B8-B489711EE6F9}" destId="{DE20E094-B0D9-4609-8B3B-3CA7B6595631}" srcOrd="0" destOrd="0" presId="urn:microsoft.com/office/officeart/2018/2/layout/IconVerticalSolidList"/>
    <dgm:cxn modelId="{9ABBAFDD-1142-4951-8670-2A02FF39C9F4}" srcId="{9E23D0BA-2548-45B7-87B6-098BF266A51F}" destId="{1E9C4A3A-7C4E-4608-9EE8-402D93E40AD6}" srcOrd="3" destOrd="0" parTransId="{BA07BBD6-8028-4503-B26F-BA7C98CF97E4}" sibTransId="{8A2E93D0-DDEC-47C8-9081-79D2BDF87104}"/>
    <dgm:cxn modelId="{A143D7FE-461C-4A4B-996C-B8AEF6F8DF4D}" type="presParOf" srcId="{1E3E5B65-C980-48AE-8CBE-7A78A8DBA36A}" destId="{1E25C1B4-14CE-4EF7-8E3F-CA827B6B3EBF}" srcOrd="0" destOrd="0" presId="urn:microsoft.com/office/officeart/2018/2/layout/IconVerticalSolidList"/>
    <dgm:cxn modelId="{89FB1207-5AD9-F14E-A314-5379EEFD9B14}" type="presParOf" srcId="{1E25C1B4-14CE-4EF7-8E3F-CA827B6B3EBF}" destId="{9C52409E-43A9-4F55-9B8E-D7FA61A18175}" srcOrd="0" destOrd="0" presId="urn:microsoft.com/office/officeart/2018/2/layout/IconVerticalSolidList"/>
    <dgm:cxn modelId="{5DE72CEB-18FA-9640-9F52-5B13B6F19232}" type="presParOf" srcId="{1E25C1B4-14CE-4EF7-8E3F-CA827B6B3EBF}" destId="{E1B2BDF0-DF2E-4862-8B93-D0682631F637}" srcOrd="1" destOrd="0" presId="urn:microsoft.com/office/officeart/2018/2/layout/IconVerticalSolidList"/>
    <dgm:cxn modelId="{416027B9-4D9D-B645-9150-96CB12025F8C}" type="presParOf" srcId="{1E25C1B4-14CE-4EF7-8E3F-CA827B6B3EBF}" destId="{EC7C3F93-1928-411A-AB5F-B037C3C06411}" srcOrd="2" destOrd="0" presId="urn:microsoft.com/office/officeart/2018/2/layout/IconVerticalSolidList"/>
    <dgm:cxn modelId="{F390FE34-C042-414F-A9AF-E517E4DFF914}" type="presParOf" srcId="{1E25C1B4-14CE-4EF7-8E3F-CA827B6B3EBF}" destId="{94412BCF-38FA-4BB7-AB99-B1A2BC9246B4}" srcOrd="3" destOrd="0" presId="urn:microsoft.com/office/officeart/2018/2/layout/IconVerticalSolidList"/>
    <dgm:cxn modelId="{F546C3A8-87A6-D94D-8F6A-4BADBE9EBBF0}" type="presParOf" srcId="{1E3E5B65-C980-48AE-8CBE-7A78A8DBA36A}" destId="{118E1CA1-C836-42EA-90DA-4EBEDE64BBB8}" srcOrd="1" destOrd="0" presId="urn:microsoft.com/office/officeart/2018/2/layout/IconVerticalSolidList"/>
    <dgm:cxn modelId="{34729EA7-F0D2-AE43-BE9D-72E9384906AD}" type="presParOf" srcId="{1E3E5B65-C980-48AE-8CBE-7A78A8DBA36A}" destId="{9BEE0875-B127-4332-A346-916BB7E360A5}" srcOrd="2" destOrd="0" presId="urn:microsoft.com/office/officeart/2018/2/layout/IconVerticalSolidList"/>
    <dgm:cxn modelId="{429FE61D-4DFD-FB46-AD71-AC3244C29005}" type="presParOf" srcId="{9BEE0875-B127-4332-A346-916BB7E360A5}" destId="{D6E68803-E547-4E1C-BFDC-8AA345371582}" srcOrd="0" destOrd="0" presId="urn:microsoft.com/office/officeart/2018/2/layout/IconVerticalSolidList"/>
    <dgm:cxn modelId="{E7C7B98D-6FE9-E244-9310-9AC2DD4DE928}" type="presParOf" srcId="{9BEE0875-B127-4332-A346-916BB7E360A5}" destId="{8B00FB11-FC7E-477A-9D62-13556BB67DE5}" srcOrd="1" destOrd="0" presId="urn:microsoft.com/office/officeart/2018/2/layout/IconVerticalSolidList"/>
    <dgm:cxn modelId="{D793FDB3-6999-6246-A038-B5BD2C638FD6}" type="presParOf" srcId="{9BEE0875-B127-4332-A346-916BB7E360A5}" destId="{4EC95D23-A5F2-4947-892D-2E9C715D54D3}" srcOrd="2" destOrd="0" presId="urn:microsoft.com/office/officeart/2018/2/layout/IconVerticalSolidList"/>
    <dgm:cxn modelId="{89C43EAB-0637-9A41-9C75-37343580D116}" type="presParOf" srcId="{9BEE0875-B127-4332-A346-916BB7E360A5}" destId="{7D9283AF-1A2D-4D94-864B-D7E445EFCEFB}" srcOrd="3" destOrd="0" presId="urn:microsoft.com/office/officeart/2018/2/layout/IconVerticalSolidList"/>
    <dgm:cxn modelId="{1C8F1019-7639-6944-AD6F-0C29EFD1C595}" type="presParOf" srcId="{1E3E5B65-C980-48AE-8CBE-7A78A8DBA36A}" destId="{3D4E3BC5-5257-4EDF-ACAB-17B9E4B25072}" srcOrd="3" destOrd="0" presId="urn:microsoft.com/office/officeart/2018/2/layout/IconVerticalSolidList"/>
    <dgm:cxn modelId="{8C2D502E-BA84-5644-BF07-6B106C9587A4}" type="presParOf" srcId="{1E3E5B65-C980-48AE-8CBE-7A78A8DBA36A}" destId="{E39987EF-FFE0-4A73-984C-9B8606340E39}" srcOrd="4" destOrd="0" presId="urn:microsoft.com/office/officeart/2018/2/layout/IconVerticalSolidList"/>
    <dgm:cxn modelId="{E47BE50A-6EED-2041-A1CB-310AF62DAB59}" type="presParOf" srcId="{E39987EF-FFE0-4A73-984C-9B8606340E39}" destId="{3CEC4D41-FB68-402D-9820-1BB428D6814E}" srcOrd="0" destOrd="0" presId="urn:microsoft.com/office/officeart/2018/2/layout/IconVerticalSolidList"/>
    <dgm:cxn modelId="{4B6F5CAE-FEFF-D94A-AC4B-98198764CC7F}" type="presParOf" srcId="{E39987EF-FFE0-4A73-984C-9B8606340E39}" destId="{85EDB113-AA2D-4DA8-BEA1-DF4535C989DC}" srcOrd="1" destOrd="0" presId="urn:microsoft.com/office/officeart/2018/2/layout/IconVerticalSolidList"/>
    <dgm:cxn modelId="{261E8DA1-7FD6-024F-AC25-022B30C21199}" type="presParOf" srcId="{E39987EF-FFE0-4A73-984C-9B8606340E39}" destId="{95AC8A25-80AA-4EB2-8A23-9C1A30E2BB88}" srcOrd="2" destOrd="0" presId="urn:microsoft.com/office/officeart/2018/2/layout/IconVerticalSolidList"/>
    <dgm:cxn modelId="{3990DF69-AA1D-9C41-A2B5-F78C2FB6761C}" type="presParOf" srcId="{E39987EF-FFE0-4A73-984C-9B8606340E39}" destId="{DE20E094-B0D9-4609-8B3B-3CA7B6595631}" srcOrd="3" destOrd="0" presId="urn:microsoft.com/office/officeart/2018/2/layout/IconVerticalSolidList"/>
    <dgm:cxn modelId="{05FDAED2-D72B-E944-8C6A-89B446B1C518}" type="presParOf" srcId="{1E3E5B65-C980-48AE-8CBE-7A78A8DBA36A}" destId="{8722A27F-AA7A-43DD-AF6A-905524FF3772}" srcOrd="5" destOrd="0" presId="urn:microsoft.com/office/officeart/2018/2/layout/IconVerticalSolidList"/>
    <dgm:cxn modelId="{5FAC857A-81E8-F74F-B2B5-D18C74D31534}" type="presParOf" srcId="{1E3E5B65-C980-48AE-8CBE-7A78A8DBA36A}" destId="{2F573E74-DFE6-402D-9F93-49C5DFD16B5C}" srcOrd="6" destOrd="0" presId="urn:microsoft.com/office/officeart/2018/2/layout/IconVerticalSolidList"/>
    <dgm:cxn modelId="{D47AF34A-340D-674D-B674-5D8BB599155D}" type="presParOf" srcId="{2F573E74-DFE6-402D-9F93-49C5DFD16B5C}" destId="{1B6C6CBF-2DE5-469C-AD26-1EC16BB93F41}" srcOrd="0" destOrd="0" presId="urn:microsoft.com/office/officeart/2018/2/layout/IconVerticalSolidList"/>
    <dgm:cxn modelId="{619CC072-0ABE-1E48-896F-5E6A45ACC9E6}" type="presParOf" srcId="{2F573E74-DFE6-402D-9F93-49C5DFD16B5C}" destId="{BB77350D-74CA-4EA3-9BEF-313C7B2D271C}" srcOrd="1" destOrd="0" presId="urn:microsoft.com/office/officeart/2018/2/layout/IconVerticalSolidList"/>
    <dgm:cxn modelId="{4A5D151D-FD00-2245-A6D9-175F728E105B}" type="presParOf" srcId="{2F573E74-DFE6-402D-9F93-49C5DFD16B5C}" destId="{B0453D6B-FDAD-4F6C-A4BE-D579C00135E2}" srcOrd="2" destOrd="0" presId="urn:microsoft.com/office/officeart/2018/2/layout/IconVerticalSolidList"/>
    <dgm:cxn modelId="{D053988C-78FE-4B45-AFBC-36C751ED1833}" type="presParOf" srcId="{2F573E74-DFE6-402D-9F93-49C5DFD16B5C}" destId="{798CABE0-A774-4C7F-9636-9E0656C4B3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8A1E2-D6E0-4882-8057-6194E602D121}">
      <dsp:nvSpPr>
        <dsp:cNvPr id="0" name=""/>
        <dsp:cNvSpPr/>
      </dsp:nvSpPr>
      <dsp:spPr>
        <a:xfrm>
          <a:off x="933482" y="925078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759FC-C851-4F81-97B9-7517C62DF4D9}">
      <dsp:nvSpPr>
        <dsp:cNvPr id="0" name=""/>
        <dsp:cNvSpPr/>
      </dsp:nvSpPr>
      <dsp:spPr>
        <a:xfrm>
          <a:off x="2510" y="2002107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Importing and Pre-Processing</a:t>
          </a:r>
        </a:p>
      </dsp:txBody>
      <dsp:txXfrm>
        <a:off x="2510" y="2002107"/>
        <a:ext cx="2864531" cy="429679"/>
      </dsp:txXfrm>
    </dsp:sp>
    <dsp:sp modelId="{F9674479-B7CE-4DBC-984B-0657F035337D}">
      <dsp:nvSpPr>
        <dsp:cNvPr id="0" name=""/>
        <dsp:cNvSpPr/>
      </dsp:nvSpPr>
      <dsp:spPr>
        <a:xfrm>
          <a:off x="2510" y="2466412"/>
          <a:ext cx="2864531" cy="189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Presented by Vinh Dao</a:t>
          </a:r>
        </a:p>
      </dsp:txBody>
      <dsp:txXfrm>
        <a:off x="2510" y="2466412"/>
        <a:ext cx="2864531" cy="189909"/>
      </dsp:txXfrm>
    </dsp:sp>
    <dsp:sp modelId="{25C897E2-641C-4ADB-8324-B6978DC33368}">
      <dsp:nvSpPr>
        <dsp:cNvPr id="0" name=""/>
        <dsp:cNvSpPr/>
      </dsp:nvSpPr>
      <dsp:spPr>
        <a:xfrm>
          <a:off x="4299307" y="925078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92435-8747-4FC0-A7C3-D2997AF24127}">
      <dsp:nvSpPr>
        <dsp:cNvPr id="0" name=""/>
        <dsp:cNvSpPr/>
      </dsp:nvSpPr>
      <dsp:spPr>
        <a:xfrm>
          <a:off x="3368334" y="2002107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Analysis and Visualization</a:t>
          </a:r>
        </a:p>
      </dsp:txBody>
      <dsp:txXfrm>
        <a:off x="3368334" y="2002107"/>
        <a:ext cx="2864531" cy="429679"/>
      </dsp:txXfrm>
    </dsp:sp>
    <dsp:sp modelId="{A2DE9DB3-5F74-49F5-91E8-A0681DFE63E1}">
      <dsp:nvSpPr>
        <dsp:cNvPr id="0" name=""/>
        <dsp:cNvSpPr/>
      </dsp:nvSpPr>
      <dsp:spPr>
        <a:xfrm>
          <a:off x="3368334" y="2466412"/>
          <a:ext cx="2864531" cy="189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Presented by Paola Rodriguez</a:t>
          </a:r>
        </a:p>
      </dsp:txBody>
      <dsp:txXfrm>
        <a:off x="3368334" y="2466412"/>
        <a:ext cx="2864531" cy="189909"/>
      </dsp:txXfrm>
    </dsp:sp>
    <dsp:sp modelId="{10F161E2-2C7C-47E5-BC4E-3CF0C28DE631}">
      <dsp:nvSpPr>
        <dsp:cNvPr id="0" name=""/>
        <dsp:cNvSpPr/>
      </dsp:nvSpPr>
      <dsp:spPr>
        <a:xfrm>
          <a:off x="7665131" y="925078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B3CFE-A730-40C2-852B-2136280FFA79}">
      <dsp:nvSpPr>
        <dsp:cNvPr id="0" name=""/>
        <dsp:cNvSpPr/>
      </dsp:nvSpPr>
      <dsp:spPr>
        <a:xfrm>
          <a:off x="6734158" y="2002107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Analytics</a:t>
          </a:r>
        </a:p>
      </dsp:txBody>
      <dsp:txXfrm>
        <a:off x="6734158" y="2002107"/>
        <a:ext cx="2864531" cy="429679"/>
      </dsp:txXfrm>
    </dsp:sp>
    <dsp:sp modelId="{2046F7E5-1F11-4F74-A0D9-71A77B4CF025}">
      <dsp:nvSpPr>
        <dsp:cNvPr id="0" name=""/>
        <dsp:cNvSpPr/>
      </dsp:nvSpPr>
      <dsp:spPr>
        <a:xfrm>
          <a:off x="6734158" y="2466412"/>
          <a:ext cx="2864531" cy="189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Presented by </a:t>
          </a:r>
          <a:r>
            <a:rPr lang="en-US" sz="1200" kern="1200" dirty="0" err="1"/>
            <a:t>Journel</a:t>
          </a:r>
          <a:r>
            <a:rPr lang="en-US" sz="1200" kern="1200" dirty="0"/>
            <a:t> </a:t>
          </a:r>
          <a:r>
            <a:rPr lang="en-US" sz="1200" kern="1200" dirty="0" err="1"/>
            <a:t>Brual</a:t>
          </a:r>
          <a:endParaRPr lang="en-US" sz="1200" kern="1200" dirty="0"/>
        </a:p>
      </dsp:txBody>
      <dsp:txXfrm>
        <a:off x="6734158" y="2466412"/>
        <a:ext cx="2864531" cy="18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D593D-1533-6147-89F0-64410316A794}">
      <dsp:nvSpPr>
        <dsp:cNvPr id="0" name=""/>
        <dsp:cNvSpPr/>
      </dsp:nvSpPr>
      <dsp:spPr>
        <a:xfrm>
          <a:off x="2576" y="277323"/>
          <a:ext cx="2043643" cy="2861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30" tIns="330200" rIns="1593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dataset and describe characteristics such as dimensions, data types, file types, and import methods used</a:t>
          </a:r>
        </a:p>
      </dsp:txBody>
      <dsp:txXfrm>
        <a:off x="2576" y="1364541"/>
        <a:ext cx="2043643" cy="1716660"/>
      </dsp:txXfrm>
    </dsp:sp>
    <dsp:sp modelId="{FED34130-BED6-CF4A-9DE4-C22AF8704653}">
      <dsp:nvSpPr>
        <dsp:cNvPr id="0" name=""/>
        <dsp:cNvSpPr/>
      </dsp:nvSpPr>
      <dsp:spPr>
        <a:xfrm>
          <a:off x="595232" y="563433"/>
          <a:ext cx="858330" cy="8583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19" tIns="12700" rIns="66919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720932" y="689133"/>
        <a:ext cx="606930" cy="606930"/>
      </dsp:txXfrm>
    </dsp:sp>
    <dsp:sp modelId="{BB6F4290-84AE-B046-8958-8C7B1A0CAAE3}">
      <dsp:nvSpPr>
        <dsp:cNvPr id="0" name=""/>
        <dsp:cNvSpPr/>
      </dsp:nvSpPr>
      <dsp:spPr>
        <a:xfrm>
          <a:off x="2576" y="3138352"/>
          <a:ext cx="2043643" cy="72"/>
        </a:xfrm>
        <a:prstGeom prst="rect">
          <a:avLst/>
        </a:prstGeom>
        <a:solidFill>
          <a:schemeClr val="accent2">
            <a:hueOff val="-23665"/>
            <a:satOff val="-7762"/>
            <a:lumOff val="-2829"/>
            <a:alphaOff val="0"/>
          </a:schemeClr>
        </a:solidFill>
        <a:ln w="34925" cap="flat" cmpd="sng" algn="in">
          <a:solidFill>
            <a:schemeClr val="accent2">
              <a:hueOff val="-23665"/>
              <a:satOff val="-7762"/>
              <a:lumOff val="-2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07F75-854F-F243-8AD5-042BAE91547A}">
      <dsp:nvSpPr>
        <dsp:cNvPr id="0" name=""/>
        <dsp:cNvSpPr/>
      </dsp:nvSpPr>
      <dsp:spPr>
        <a:xfrm>
          <a:off x="2250583" y="277323"/>
          <a:ext cx="2043643" cy="2861100"/>
        </a:xfrm>
        <a:prstGeom prst="rect">
          <a:avLst/>
        </a:prstGeom>
        <a:solidFill>
          <a:schemeClr val="accent2">
            <a:tint val="40000"/>
            <a:alpha val="90000"/>
            <a:hueOff val="-11941"/>
            <a:satOff val="-18222"/>
            <a:lumOff val="-1882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11941"/>
              <a:satOff val="-18222"/>
              <a:lumOff val="-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30" tIns="330200" rIns="1593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Clean, wrangle, and handle missing data</a:t>
          </a:r>
        </a:p>
      </dsp:txBody>
      <dsp:txXfrm>
        <a:off x="2250583" y="1364541"/>
        <a:ext cx="2043643" cy="1716660"/>
      </dsp:txXfrm>
    </dsp:sp>
    <dsp:sp modelId="{BCEAD3E8-871C-9942-9103-7B8B6391E7DD}">
      <dsp:nvSpPr>
        <dsp:cNvPr id="0" name=""/>
        <dsp:cNvSpPr/>
      </dsp:nvSpPr>
      <dsp:spPr>
        <a:xfrm>
          <a:off x="2843240" y="563433"/>
          <a:ext cx="858330" cy="858330"/>
        </a:xfrm>
        <a:prstGeom prst="ellipse">
          <a:avLst/>
        </a:prstGeom>
        <a:solidFill>
          <a:schemeClr val="accent2">
            <a:hueOff val="-47330"/>
            <a:satOff val="-15524"/>
            <a:lumOff val="-5658"/>
            <a:alphaOff val="0"/>
          </a:schemeClr>
        </a:solidFill>
        <a:ln w="34925" cap="flat" cmpd="sng" algn="in">
          <a:solidFill>
            <a:schemeClr val="accent2">
              <a:hueOff val="-47330"/>
              <a:satOff val="-15524"/>
              <a:lumOff val="-5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19" tIns="12700" rIns="66919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2968940" y="689133"/>
        <a:ext cx="606930" cy="606930"/>
      </dsp:txXfrm>
    </dsp:sp>
    <dsp:sp modelId="{1CC584BE-3EC4-5B4F-9C4A-91AA9415433F}">
      <dsp:nvSpPr>
        <dsp:cNvPr id="0" name=""/>
        <dsp:cNvSpPr/>
      </dsp:nvSpPr>
      <dsp:spPr>
        <a:xfrm>
          <a:off x="2250583" y="3138352"/>
          <a:ext cx="2043643" cy="72"/>
        </a:xfrm>
        <a:prstGeom prst="rect">
          <a:avLst/>
        </a:prstGeom>
        <a:solidFill>
          <a:schemeClr val="accent2">
            <a:hueOff val="-70995"/>
            <a:satOff val="-23286"/>
            <a:lumOff val="-8487"/>
            <a:alphaOff val="0"/>
          </a:schemeClr>
        </a:solidFill>
        <a:ln w="34925" cap="flat" cmpd="sng" algn="in">
          <a:solidFill>
            <a:schemeClr val="accent2">
              <a:hueOff val="-70995"/>
              <a:satOff val="-23286"/>
              <a:lumOff val="-84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7F72B-4773-DC40-A627-AF294FCE5CA2}">
      <dsp:nvSpPr>
        <dsp:cNvPr id="0" name=""/>
        <dsp:cNvSpPr/>
      </dsp:nvSpPr>
      <dsp:spPr>
        <a:xfrm>
          <a:off x="4498591" y="277323"/>
          <a:ext cx="2043643" cy="2861100"/>
        </a:xfrm>
        <a:prstGeom prst="rect">
          <a:avLst/>
        </a:prstGeom>
        <a:solidFill>
          <a:schemeClr val="accent2">
            <a:tint val="40000"/>
            <a:alpha val="90000"/>
            <a:hueOff val="-23882"/>
            <a:satOff val="-36445"/>
            <a:lumOff val="-3764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23882"/>
              <a:satOff val="-36445"/>
              <a:lumOff val="-3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30" tIns="330200" rIns="1593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Transform data appropriately using techniques such as aggregation, normalization, and feature construction</a:t>
          </a:r>
        </a:p>
      </dsp:txBody>
      <dsp:txXfrm>
        <a:off x="4498591" y="1364541"/>
        <a:ext cx="2043643" cy="1716660"/>
      </dsp:txXfrm>
    </dsp:sp>
    <dsp:sp modelId="{D2A1F65C-BEE0-0146-9B67-734DE0581D84}">
      <dsp:nvSpPr>
        <dsp:cNvPr id="0" name=""/>
        <dsp:cNvSpPr/>
      </dsp:nvSpPr>
      <dsp:spPr>
        <a:xfrm>
          <a:off x="5091247" y="563433"/>
          <a:ext cx="858330" cy="858330"/>
        </a:xfrm>
        <a:prstGeom prst="ellipse">
          <a:avLst/>
        </a:prstGeom>
        <a:solidFill>
          <a:schemeClr val="accent2">
            <a:hueOff val="-94659"/>
            <a:satOff val="-31049"/>
            <a:lumOff val="-11316"/>
            <a:alphaOff val="0"/>
          </a:schemeClr>
        </a:solidFill>
        <a:ln w="34925" cap="flat" cmpd="sng" algn="in">
          <a:solidFill>
            <a:schemeClr val="accent2">
              <a:hueOff val="-94659"/>
              <a:satOff val="-31049"/>
              <a:lumOff val="-113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19" tIns="12700" rIns="66919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5216947" y="689133"/>
        <a:ext cx="606930" cy="606930"/>
      </dsp:txXfrm>
    </dsp:sp>
    <dsp:sp modelId="{291770DD-02C7-9645-9A8C-D05D9B4092AF}">
      <dsp:nvSpPr>
        <dsp:cNvPr id="0" name=""/>
        <dsp:cNvSpPr/>
      </dsp:nvSpPr>
      <dsp:spPr>
        <a:xfrm>
          <a:off x="4498591" y="3138352"/>
          <a:ext cx="2043643" cy="72"/>
        </a:xfrm>
        <a:prstGeom prst="rect">
          <a:avLst/>
        </a:prstGeom>
        <a:solidFill>
          <a:schemeClr val="accent2">
            <a:hueOff val="-118324"/>
            <a:satOff val="-38811"/>
            <a:lumOff val="-14145"/>
            <a:alphaOff val="0"/>
          </a:schemeClr>
        </a:solidFill>
        <a:ln w="34925" cap="flat" cmpd="sng" algn="in">
          <a:solidFill>
            <a:schemeClr val="accent2">
              <a:hueOff val="-118324"/>
              <a:satOff val="-38811"/>
              <a:lumOff val="-141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B045C-5CF0-B24E-A530-55A4A060BFA0}">
      <dsp:nvSpPr>
        <dsp:cNvPr id="0" name=""/>
        <dsp:cNvSpPr/>
      </dsp:nvSpPr>
      <dsp:spPr>
        <a:xfrm>
          <a:off x="6746598" y="277323"/>
          <a:ext cx="2043643" cy="2861100"/>
        </a:xfrm>
        <a:prstGeom prst="rect">
          <a:avLst/>
        </a:prstGeom>
        <a:solidFill>
          <a:schemeClr val="accent2">
            <a:tint val="40000"/>
            <a:alpha val="90000"/>
            <a:hueOff val="-35823"/>
            <a:satOff val="-54667"/>
            <a:lumOff val="-5646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35823"/>
              <a:satOff val="-54667"/>
              <a:lumOff val="-5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30" tIns="330200" rIns="1593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Reduce redundant data and perform need-based discretization</a:t>
          </a:r>
        </a:p>
      </dsp:txBody>
      <dsp:txXfrm>
        <a:off x="6746598" y="1364541"/>
        <a:ext cx="2043643" cy="1716660"/>
      </dsp:txXfrm>
    </dsp:sp>
    <dsp:sp modelId="{789038F5-B5EA-6141-8FB3-6CB657F7887D}">
      <dsp:nvSpPr>
        <dsp:cNvPr id="0" name=""/>
        <dsp:cNvSpPr/>
      </dsp:nvSpPr>
      <dsp:spPr>
        <a:xfrm>
          <a:off x="7339255" y="563433"/>
          <a:ext cx="858330" cy="858330"/>
        </a:xfrm>
        <a:prstGeom prst="ellipse">
          <a:avLst/>
        </a:prstGeom>
        <a:solidFill>
          <a:schemeClr val="accent2">
            <a:hueOff val="-141989"/>
            <a:satOff val="-46573"/>
            <a:lumOff val="-16974"/>
            <a:alphaOff val="0"/>
          </a:schemeClr>
        </a:solidFill>
        <a:ln w="34925" cap="flat" cmpd="sng" algn="in">
          <a:solidFill>
            <a:schemeClr val="accent2">
              <a:hueOff val="-141989"/>
              <a:satOff val="-46573"/>
              <a:lumOff val="-169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19" tIns="12700" rIns="66919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4</a:t>
          </a:r>
        </a:p>
      </dsp:txBody>
      <dsp:txXfrm>
        <a:off x="7464955" y="689133"/>
        <a:ext cx="606930" cy="606930"/>
      </dsp:txXfrm>
    </dsp:sp>
    <dsp:sp modelId="{566FC815-759A-2648-8F92-DBA19A7D47C0}">
      <dsp:nvSpPr>
        <dsp:cNvPr id="0" name=""/>
        <dsp:cNvSpPr/>
      </dsp:nvSpPr>
      <dsp:spPr>
        <a:xfrm>
          <a:off x="6746598" y="3138352"/>
          <a:ext cx="2043643" cy="72"/>
        </a:xfrm>
        <a:prstGeom prst="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A17B3-03EC-4B78-BF37-294F78644AF6}">
      <dsp:nvSpPr>
        <dsp:cNvPr id="0" name=""/>
        <dsp:cNvSpPr/>
      </dsp:nvSpPr>
      <dsp:spPr>
        <a:xfrm>
          <a:off x="95908" y="667029"/>
          <a:ext cx="269315" cy="269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4AD17-ACFE-4BF4-B9C6-3FA899501236}">
      <dsp:nvSpPr>
        <dsp:cNvPr id="0" name=""/>
        <dsp:cNvSpPr/>
      </dsp:nvSpPr>
      <dsp:spPr>
        <a:xfrm>
          <a:off x="95908" y="1052967"/>
          <a:ext cx="769471" cy="20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Loading</a:t>
          </a:r>
        </a:p>
      </dsp:txBody>
      <dsp:txXfrm>
        <a:off x="95908" y="1052967"/>
        <a:ext cx="769471" cy="202183"/>
      </dsp:txXfrm>
    </dsp:sp>
    <dsp:sp modelId="{A0641ED9-2035-4A97-901D-660ADA4C4D9E}">
      <dsp:nvSpPr>
        <dsp:cNvPr id="0" name=""/>
        <dsp:cNvSpPr/>
      </dsp:nvSpPr>
      <dsp:spPr>
        <a:xfrm>
          <a:off x="5041" y="1309394"/>
          <a:ext cx="951205" cy="206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Loading the dataset and understanding its structure.</a:t>
          </a:r>
        </a:p>
      </dsp:txBody>
      <dsp:txXfrm>
        <a:off x="5041" y="1309394"/>
        <a:ext cx="951205" cy="2069797"/>
      </dsp:txXfrm>
    </dsp:sp>
    <dsp:sp modelId="{FEB188F0-487A-424C-8A8F-A548756C4C9F}">
      <dsp:nvSpPr>
        <dsp:cNvPr id="0" name=""/>
        <dsp:cNvSpPr/>
      </dsp:nvSpPr>
      <dsp:spPr>
        <a:xfrm>
          <a:off x="1090904" y="667029"/>
          <a:ext cx="269315" cy="269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2AE90-94C9-4844-9F43-E949A915881E}">
      <dsp:nvSpPr>
        <dsp:cNvPr id="0" name=""/>
        <dsp:cNvSpPr/>
      </dsp:nvSpPr>
      <dsp:spPr>
        <a:xfrm>
          <a:off x="1090904" y="1052967"/>
          <a:ext cx="769471" cy="20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Cleaning</a:t>
          </a:r>
        </a:p>
      </dsp:txBody>
      <dsp:txXfrm>
        <a:off x="1090904" y="1052967"/>
        <a:ext cx="769471" cy="202183"/>
      </dsp:txXfrm>
    </dsp:sp>
    <dsp:sp modelId="{5A4CBBAC-1E37-4738-AF2C-859DCF540465}">
      <dsp:nvSpPr>
        <dsp:cNvPr id="0" name=""/>
        <dsp:cNvSpPr/>
      </dsp:nvSpPr>
      <dsp:spPr>
        <a:xfrm>
          <a:off x="1090904" y="1309394"/>
          <a:ext cx="769471" cy="206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Cleaning the data by handling missing values, removing duplicates, and capping outliers.</a:t>
          </a:r>
        </a:p>
      </dsp:txBody>
      <dsp:txXfrm>
        <a:off x="1090904" y="1309394"/>
        <a:ext cx="769471" cy="2069797"/>
      </dsp:txXfrm>
    </dsp:sp>
    <dsp:sp modelId="{C2DC996D-FC9E-4AC7-A0E8-0B45FC6978F3}">
      <dsp:nvSpPr>
        <dsp:cNvPr id="0" name=""/>
        <dsp:cNvSpPr/>
      </dsp:nvSpPr>
      <dsp:spPr>
        <a:xfrm>
          <a:off x="1995033" y="667029"/>
          <a:ext cx="269315" cy="269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14E84-C471-475D-83F2-3E901A2F3C8F}">
      <dsp:nvSpPr>
        <dsp:cNvPr id="0" name=""/>
        <dsp:cNvSpPr/>
      </dsp:nvSpPr>
      <dsp:spPr>
        <a:xfrm>
          <a:off x="1995033" y="1052967"/>
          <a:ext cx="769471" cy="20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Creating</a:t>
          </a:r>
        </a:p>
      </dsp:txBody>
      <dsp:txXfrm>
        <a:off x="1995033" y="1052967"/>
        <a:ext cx="769471" cy="202183"/>
      </dsp:txXfrm>
    </dsp:sp>
    <dsp:sp modelId="{4140D74A-999C-4618-B542-7DBE9FDE5174}">
      <dsp:nvSpPr>
        <dsp:cNvPr id="0" name=""/>
        <dsp:cNvSpPr/>
      </dsp:nvSpPr>
      <dsp:spPr>
        <a:xfrm>
          <a:off x="1995033" y="1309394"/>
          <a:ext cx="769471" cy="206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Creating new features ( age, square-living, and bath/bedroom ratio)that might be useful for modeling, such as ratios and price per square foot.</a:t>
          </a:r>
        </a:p>
      </dsp:txBody>
      <dsp:txXfrm>
        <a:off x="1995033" y="1309394"/>
        <a:ext cx="769471" cy="2069797"/>
      </dsp:txXfrm>
    </dsp:sp>
    <dsp:sp modelId="{08EAF7E6-CBBD-4E7E-AC0F-7842F83CEFC2}">
      <dsp:nvSpPr>
        <dsp:cNvPr id="0" name=""/>
        <dsp:cNvSpPr/>
      </dsp:nvSpPr>
      <dsp:spPr>
        <a:xfrm>
          <a:off x="2899162" y="667029"/>
          <a:ext cx="269315" cy="2693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BC3F-2C25-4540-B28A-90B26066720B}">
      <dsp:nvSpPr>
        <dsp:cNvPr id="0" name=""/>
        <dsp:cNvSpPr/>
      </dsp:nvSpPr>
      <dsp:spPr>
        <a:xfrm>
          <a:off x="2899162" y="1052967"/>
          <a:ext cx="769471" cy="20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Saving</a:t>
          </a:r>
        </a:p>
      </dsp:txBody>
      <dsp:txXfrm>
        <a:off x="2899162" y="1052967"/>
        <a:ext cx="769471" cy="202183"/>
      </dsp:txXfrm>
    </dsp:sp>
    <dsp:sp modelId="{0F9ADF8C-4A9E-4767-B889-207491815790}">
      <dsp:nvSpPr>
        <dsp:cNvPr id="0" name=""/>
        <dsp:cNvSpPr/>
      </dsp:nvSpPr>
      <dsp:spPr>
        <a:xfrm>
          <a:off x="2899162" y="1309394"/>
          <a:ext cx="769471" cy="206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Saving the cleaned dataset for further analysis or modeling.</a:t>
          </a:r>
        </a:p>
      </dsp:txBody>
      <dsp:txXfrm>
        <a:off x="2899162" y="1309394"/>
        <a:ext cx="769471" cy="2069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30E84-FB65-6545-BDF1-BD70216A0725}">
      <dsp:nvSpPr>
        <dsp:cNvPr id="0" name=""/>
        <dsp:cNvSpPr/>
      </dsp:nvSpPr>
      <dsp:spPr>
        <a:xfrm>
          <a:off x="1955" y="900104"/>
          <a:ext cx="1551521" cy="21721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3" tIns="330200" rIns="12096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Identify categorical, ordinal, and numerical variables within the data</a:t>
          </a:r>
        </a:p>
      </dsp:txBody>
      <dsp:txXfrm>
        <a:off x="1955" y="1725513"/>
        <a:ext cx="1551521" cy="1303278"/>
      </dsp:txXfrm>
    </dsp:sp>
    <dsp:sp modelId="{FE81779F-C15B-F248-9C66-EB774431BF7E}">
      <dsp:nvSpPr>
        <dsp:cNvPr id="0" name=""/>
        <dsp:cNvSpPr/>
      </dsp:nvSpPr>
      <dsp:spPr>
        <a:xfrm>
          <a:off x="451897" y="1117317"/>
          <a:ext cx="651639" cy="6516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" tIns="12700" rIns="50804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47327" y="1212747"/>
        <a:ext cx="460779" cy="460779"/>
      </dsp:txXfrm>
    </dsp:sp>
    <dsp:sp modelId="{E13C206A-F4E4-BA46-974D-A9F0CC9B91A6}">
      <dsp:nvSpPr>
        <dsp:cNvPr id="0" name=""/>
        <dsp:cNvSpPr/>
      </dsp:nvSpPr>
      <dsp:spPr>
        <a:xfrm>
          <a:off x="1955" y="3072162"/>
          <a:ext cx="1551521" cy="72"/>
        </a:xfrm>
        <a:prstGeom prst="rect">
          <a:avLst/>
        </a:prstGeom>
        <a:solidFill>
          <a:schemeClr val="accent5">
            <a:hueOff val="1261765"/>
            <a:satOff val="4108"/>
            <a:lumOff val="1429"/>
            <a:alphaOff val="0"/>
          </a:schemeClr>
        </a:solidFill>
        <a:ln w="34925" cap="flat" cmpd="sng" algn="in">
          <a:solidFill>
            <a:schemeClr val="accent5">
              <a:hueOff val="1261765"/>
              <a:satOff val="4108"/>
              <a:lumOff val="1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1B1CA-1FEA-324B-A5C2-3DBCEC00135E}">
      <dsp:nvSpPr>
        <dsp:cNvPr id="0" name=""/>
        <dsp:cNvSpPr/>
      </dsp:nvSpPr>
      <dsp:spPr>
        <a:xfrm>
          <a:off x="1708629" y="900104"/>
          <a:ext cx="1551521" cy="2172130"/>
        </a:xfrm>
        <a:prstGeom prst="rect">
          <a:avLst/>
        </a:prstGeom>
        <a:solidFill>
          <a:schemeClr val="accent5">
            <a:tint val="40000"/>
            <a:alpha val="90000"/>
            <a:hueOff val="2926864"/>
            <a:satOff val="9822"/>
            <a:lumOff val="1005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3" tIns="330200" rIns="12096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Provide measures of centrality and distribution with visualizations</a:t>
          </a:r>
        </a:p>
      </dsp:txBody>
      <dsp:txXfrm>
        <a:off x="1708629" y="1725513"/>
        <a:ext cx="1551521" cy="1303278"/>
      </dsp:txXfrm>
    </dsp:sp>
    <dsp:sp modelId="{04803530-17A2-0F42-9147-BBC2FDF2550D}">
      <dsp:nvSpPr>
        <dsp:cNvPr id="0" name=""/>
        <dsp:cNvSpPr/>
      </dsp:nvSpPr>
      <dsp:spPr>
        <a:xfrm>
          <a:off x="2158571" y="1117317"/>
          <a:ext cx="651639" cy="651639"/>
        </a:xfrm>
        <a:prstGeom prst="ellipse">
          <a:avLst/>
        </a:prstGeom>
        <a:solidFill>
          <a:schemeClr val="accent5">
            <a:hueOff val="2523530"/>
            <a:satOff val="8217"/>
            <a:lumOff val="2857"/>
            <a:alphaOff val="0"/>
          </a:schemeClr>
        </a:solidFill>
        <a:ln w="34925" cap="flat" cmpd="sng" algn="in">
          <a:solidFill>
            <a:schemeClr val="accent5">
              <a:hueOff val="2523530"/>
              <a:satOff val="8217"/>
              <a:lumOff val="28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" tIns="12700" rIns="50804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254001" y="1212747"/>
        <a:ext cx="460779" cy="460779"/>
      </dsp:txXfrm>
    </dsp:sp>
    <dsp:sp modelId="{481D9724-2F01-DA4E-92C8-BD2AF497370D}">
      <dsp:nvSpPr>
        <dsp:cNvPr id="0" name=""/>
        <dsp:cNvSpPr/>
      </dsp:nvSpPr>
      <dsp:spPr>
        <a:xfrm>
          <a:off x="1708629" y="3072162"/>
          <a:ext cx="1551521" cy="72"/>
        </a:xfrm>
        <a:prstGeom prst="rect">
          <a:avLst/>
        </a:prstGeom>
        <a:solidFill>
          <a:schemeClr val="accent5">
            <a:hueOff val="3785295"/>
            <a:satOff val="12325"/>
            <a:lumOff val="4286"/>
            <a:alphaOff val="0"/>
          </a:schemeClr>
        </a:solidFill>
        <a:ln w="34925" cap="flat" cmpd="sng" algn="in">
          <a:solidFill>
            <a:schemeClr val="accent5">
              <a:hueOff val="3785295"/>
              <a:satOff val="12325"/>
              <a:lumOff val="42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DA04D-BC6F-AE41-BC63-56B4C885A69A}">
      <dsp:nvSpPr>
        <dsp:cNvPr id="0" name=""/>
        <dsp:cNvSpPr/>
      </dsp:nvSpPr>
      <dsp:spPr>
        <a:xfrm>
          <a:off x="3415304" y="900104"/>
          <a:ext cx="1551521" cy="2172130"/>
        </a:xfrm>
        <a:prstGeom prst="rect">
          <a:avLst/>
        </a:prstGeom>
        <a:solidFill>
          <a:schemeClr val="accent5">
            <a:tint val="40000"/>
            <a:alpha val="90000"/>
            <a:hueOff val="5853729"/>
            <a:satOff val="19645"/>
            <a:lumOff val="2009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3" tIns="330200" rIns="12096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Diagnose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Diagnose for correlations between variables and determine independent and dependent variables</a:t>
          </a:r>
        </a:p>
      </dsp:txBody>
      <dsp:txXfrm>
        <a:off x="3415304" y="1725513"/>
        <a:ext cx="1551521" cy="1303278"/>
      </dsp:txXfrm>
    </dsp:sp>
    <dsp:sp modelId="{1AF0CA2C-4439-904F-8DBF-6C62F81864F7}">
      <dsp:nvSpPr>
        <dsp:cNvPr id="0" name=""/>
        <dsp:cNvSpPr/>
      </dsp:nvSpPr>
      <dsp:spPr>
        <a:xfrm>
          <a:off x="3865245" y="1117317"/>
          <a:ext cx="651639" cy="651639"/>
        </a:xfrm>
        <a:prstGeom prst="ellipse">
          <a:avLst/>
        </a:prstGeom>
        <a:solidFill>
          <a:schemeClr val="accent5">
            <a:hueOff val="5047060"/>
            <a:satOff val="16433"/>
            <a:lumOff val="5714"/>
            <a:alphaOff val="0"/>
          </a:schemeClr>
        </a:solidFill>
        <a:ln w="34925" cap="flat" cmpd="sng" algn="in">
          <a:solidFill>
            <a:schemeClr val="accent5">
              <a:hueOff val="5047060"/>
              <a:satOff val="16433"/>
              <a:lumOff val="5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" tIns="12700" rIns="50804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3960675" y="1212747"/>
        <a:ext cx="460779" cy="460779"/>
      </dsp:txXfrm>
    </dsp:sp>
    <dsp:sp modelId="{95A0DCEE-74FE-BE4C-B2C3-12627CCE8516}">
      <dsp:nvSpPr>
        <dsp:cNvPr id="0" name=""/>
        <dsp:cNvSpPr/>
      </dsp:nvSpPr>
      <dsp:spPr>
        <a:xfrm>
          <a:off x="3415304" y="3072162"/>
          <a:ext cx="1551521" cy="72"/>
        </a:xfrm>
        <a:prstGeom prst="rect">
          <a:avLst/>
        </a:prstGeom>
        <a:solidFill>
          <a:schemeClr val="accent5">
            <a:hueOff val="6308825"/>
            <a:satOff val="20541"/>
            <a:lumOff val="7143"/>
            <a:alphaOff val="0"/>
          </a:schemeClr>
        </a:solidFill>
        <a:ln w="34925" cap="flat" cmpd="sng" algn="in">
          <a:solidFill>
            <a:schemeClr val="accent5">
              <a:hueOff val="6308825"/>
              <a:satOff val="20541"/>
              <a:lumOff val="71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BA763-588E-424B-8786-5DC987F6D34D}">
      <dsp:nvSpPr>
        <dsp:cNvPr id="0" name=""/>
        <dsp:cNvSpPr/>
      </dsp:nvSpPr>
      <dsp:spPr>
        <a:xfrm>
          <a:off x="5121978" y="900104"/>
          <a:ext cx="1551521" cy="2172130"/>
        </a:xfrm>
        <a:prstGeom prst="rect">
          <a:avLst/>
        </a:prstGeom>
        <a:solidFill>
          <a:schemeClr val="accent5">
            <a:tint val="40000"/>
            <a:alpha val="90000"/>
            <a:hueOff val="8780593"/>
            <a:satOff val="29467"/>
            <a:lumOff val="3014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3" tIns="330200" rIns="12096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Perform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Perform exploratory analysis in combination with visualization techniques to discover patterns and features of interest</a:t>
          </a:r>
        </a:p>
      </dsp:txBody>
      <dsp:txXfrm>
        <a:off x="5121978" y="1725513"/>
        <a:ext cx="1551521" cy="1303278"/>
      </dsp:txXfrm>
    </dsp:sp>
    <dsp:sp modelId="{E2DCBF6C-0D34-6543-B417-D504F6EEFBCC}">
      <dsp:nvSpPr>
        <dsp:cNvPr id="0" name=""/>
        <dsp:cNvSpPr/>
      </dsp:nvSpPr>
      <dsp:spPr>
        <a:xfrm>
          <a:off x="5571919" y="1117317"/>
          <a:ext cx="651639" cy="651639"/>
        </a:xfrm>
        <a:prstGeom prst="ellipse">
          <a:avLst/>
        </a:prstGeom>
        <a:solidFill>
          <a:schemeClr val="accent5">
            <a:hueOff val="7570590"/>
            <a:satOff val="24650"/>
            <a:lumOff val="8571"/>
            <a:alphaOff val="0"/>
          </a:schemeClr>
        </a:solidFill>
        <a:ln w="34925" cap="flat" cmpd="sng" algn="in">
          <a:solidFill>
            <a:schemeClr val="accent5">
              <a:hueOff val="7570590"/>
              <a:satOff val="24650"/>
              <a:lumOff val="8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" tIns="12700" rIns="50804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667349" y="1212747"/>
        <a:ext cx="460779" cy="460779"/>
      </dsp:txXfrm>
    </dsp:sp>
    <dsp:sp modelId="{EC6C78BC-225E-C148-9414-D7514A4F40B5}">
      <dsp:nvSpPr>
        <dsp:cNvPr id="0" name=""/>
        <dsp:cNvSpPr/>
      </dsp:nvSpPr>
      <dsp:spPr>
        <a:xfrm>
          <a:off x="5121978" y="3072162"/>
          <a:ext cx="1551521" cy="72"/>
        </a:xfrm>
        <a:prstGeom prst="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2409E-43A9-4F55-9B8E-D7FA61A18175}">
      <dsp:nvSpPr>
        <dsp:cNvPr id="0" name=""/>
        <dsp:cNvSpPr/>
      </dsp:nvSpPr>
      <dsp:spPr>
        <a:xfrm>
          <a:off x="0" y="3153"/>
          <a:ext cx="8324089" cy="6524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2BDF0-DF2E-4862-8B93-D0682631F637}">
      <dsp:nvSpPr>
        <dsp:cNvPr id="0" name=""/>
        <dsp:cNvSpPr/>
      </dsp:nvSpPr>
      <dsp:spPr>
        <a:xfrm>
          <a:off x="197375" y="149962"/>
          <a:ext cx="359215" cy="35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2BCF-38FA-4BB7-AB99-B1A2BC9246B4}">
      <dsp:nvSpPr>
        <dsp:cNvPr id="0" name=""/>
        <dsp:cNvSpPr/>
      </dsp:nvSpPr>
      <dsp:spPr>
        <a:xfrm>
          <a:off x="753967" y="3153"/>
          <a:ext cx="7524833" cy="73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86" tIns="77686" rIns="77686" bIns="776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exploratory analysis and visualizations of the house sales dataset reveal key insights into the various variables</a:t>
          </a:r>
          <a:r>
            <a:rPr lang="en-US" sz="1400" kern="1200" baseline="0"/>
            <a:t>.</a:t>
          </a:r>
          <a:endParaRPr lang="en-US" sz="1400" kern="1200" dirty="0"/>
        </a:p>
      </dsp:txBody>
      <dsp:txXfrm>
        <a:off x="753967" y="3153"/>
        <a:ext cx="7524833" cy="734042"/>
      </dsp:txXfrm>
    </dsp:sp>
    <dsp:sp modelId="{D6E68803-E547-4E1C-BFDC-8AA345371582}">
      <dsp:nvSpPr>
        <dsp:cNvPr id="0" name=""/>
        <dsp:cNvSpPr/>
      </dsp:nvSpPr>
      <dsp:spPr>
        <a:xfrm>
          <a:off x="0" y="920706"/>
          <a:ext cx="8324089" cy="6524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0FB11-FC7E-477A-9D62-13556BB67DE5}">
      <dsp:nvSpPr>
        <dsp:cNvPr id="0" name=""/>
        <dsp:cNvSpPr/>
      </dsp:nvSpPr>
      <dsp:spPr>
        <a:xfrm>
          <a:off x="197375" y="1067515"/>
          <a:ext cx="359215" cy="35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283AF-1A2D-4D94-864B-D7E445EFCEFB}">
      <dsp:nvSpPr>
        <dsp:cNvPr id="0" name=""/>
        <dsp:cNvSpPr/>
      </dsp:nvSpPr>
      <dsp:spPr>
        <a:xfrm>
          <a:off x="753967" y="920706"/>
          <a:ext cx="7524833" cy="73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86" tIns="77686" rIns="77686" bIns="776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includes categorical, ordinal, discrete, and continuous variables, with notable skewness in distributions.</a:t>
          </a:r>
          <a:endParaRPr lang="en-US" sz="1400" kern="1200" dirty="0"/>
        </a:p>
      </dsp:txBody>
      <dsp:txXfrm>
        <a:off x="753967" y="920706"/>
        <a:ext cx="7524833" cy="734042"/>
      </dsp:txXfrm>
    </dsp:sp>
    <dsp:sp modelId="{3CEC4D41-FB68-402D-9820-1BB428D6814E}">
      <dsp:nvSpPr>
        <dsp:cNvPr id="0" name=""/>
        <dsp:cNvSpPr/>
      </dsp:nvSpPr>
      <dsp:spPr>
        <a:xfrm>
          <a:off x="0" y="1838259"/>
          <a:ext cx="8324089" cy="6524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DB113-AA2D-4DA8-BEA1-DF4535C989DC}">
      <dsp:nvSpPr>
        <dsp:cNvPr id="0" name=""/>
        <dsp:cNvSpPr/>
      </dsp:nvSpPr>
      <dsp:spPr>
        <a:xfrm>
          <a:off x="197375" y="1985067"/>
          <a:ext cx="359215" cy="35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0E094-B0D9-4609-8B3B-3CA7B6595631}">
      <dsp:nvSpPr>
        <dsp:cNvPr id="0" name=""/>
        <dsp:cNvSpPr/>
      </dsp:nvSpPr>
      <dsp:spPr>
        <a:xfrm>
          <a:off x="753967" y="1838259"/>
          <a:ext cx="7524833" cy="73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86" tIns="77686" rIns="77686" bIns="776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patterns from scatter plots and box plots further demonstrate the relationships between these variables, with grade and living space emerging as crucial factors in determining house prices. </a:t>
          </a:r>
          <a:endParaRPr lang="en-US" sz="1400" kern="1200" dirty="0"/>
        </a:p>
      </dsp:txBody>
      <dsp:txXfrm>
        <a:off x="753967" y="1838259"/>
        <a:ext cx="7524833" cy="734042"/>
      </dsp:txXfrm>
    </dsp:sp>
    <dsp:sp modelId="{1B6C6CBF-2DE5-469C-AD26-1EC16BB93F41}">
      <dsp:nvSpPr>
        <dsp:cNvPr id="0" name=""/>
        <dsp:cNvSpPr/>
      </dsp:nvSpPr>
      <dsp:spPr>
        <a:xfrm>
          <a:off x="0" y="2755811"/>
          <a:ext cx="8324089" cy="6524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350D-74CA-4EA3-9BEF-313C7B2D271C}">
      <dsp:nvSpPr>
        <dsp:cNvPr id="0" name=""/>
        <dsp:cNvSpPr/>
      </dsp:nvSpPr>
      <dsp:spPr>
        <a:xfrm>
          <a:off x="197375" y="2902620"/>
          <a:ext cx="359215" cy="3588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ABE0-A774-4C7F-9636-9E0656C4B35F}">
      <dsp:nvSpPr>
        <dsp:cNvPr id="0" name=""/>
        <dsp:cNvSpPr/>
      </dsp:nvSpPr>
      <dsp:spPr>
        <a:xfrm>
          <a:off x="753967" y="2755811"/>
          <a:ext cx="7524833" cy="734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86" tIns="77686" rIns="77686" bIns="776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Temporal trends indicate an upward trend in the market, with condition and grade also impacting price distributions</a:t>
          </a:r>
          <a:endParaRPr lang="en-US" sz="1400" kern="1200" dirty="0"/>
        </a:p>
      </dsp:txBody>
      <dsp:txXfrm>
        <a:off x="753967" y="2755811"/>
        <a:ext cx="7524833" cy="734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9F0E0-2E02-604C-A86F-6B749B8BADFB}">
      <dsp:nvSpPr>
        <dsp:cNvPr id="0" name=""/>
        <dsp:cNvSpPr/>
      </dsp:nvSpPr>
      <dsp:spPr>
        <a:xfrm>
          <a:off x="0" y="0"/>
          <a:ext cx="4924453" cy="1074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Part 2: Train, test, and provide accuracy and evaluation metrics for model results</a:t>
          </a:r>
        </a:p>
      </dsp:txBody>
      <dsp:txXfrm>
        <a:off x="31469" y="31469"/>
        <a:ext cx="3765070" cy="1011482"/>
      </dsp:txXfrm>
    </dsp:sp>
    <dsp:sp modelId="{4C357AFB-0E8E-A04A-B8B1-68152F2388A2}">
      <dsp:nvSpPr>
        <dsp:cNvPr id="0" name=""/>
        <dsp:cNvSpPr/>
      </dsp:nvSpPr>
      <dsp:spPr>
        <a:xfrm>
          <a:off x="434510" y="1253490"/>
          <a:ext cx="4924453" cy="1074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Splitting the Dataset into Training and Testing Sets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 err="1"/>
            <a:t>Train_test_split</a:t>
          </a:r>
          <a:r>
            <a:rPr lang="en-US" sz="1300" kern="1200" dirty="0"/>
            <a:t>: This function splits the dataset into training and testing sets.</a:t>
          </a:r>
        </a:p>
      </dsp:txBody>
      <dsp:txXfrm>
        <a:off x="465979" y="1284959"/>
        <a:ext cx="3728632" cy="1011481"/>
      </dsp:txXfrm>
    </dsp:sp>
    <dsp:sp modelId="{43C20838-C005-DC4A-BDD9-49A0C50FE455}">
      <dsp:nvSpPr>
        <dsp:cNvPr id="0" name=""/>
        <dsp:cNvSpPr/>
      </dsp:nvSpPr>
      <dsp:spPr>
        <a:xfrm>
          <a:off x="869021" y="2506980"/>
          <a:ext cx="4924453" cy="10744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Calculating and Displaying Evaluation Metrics</a:t>
          </a:r>
          <a:r>
            <a:rPr lang="en-US" sz="1700" kern="1200" dirty="0"/>
            <a:t>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1" kern="1200" dirty="0"/>
            <a:t>Displaying the Intercept of the Model</a:t>
          </a:r>
          <a:r>
            <a:rPr lang="en-US" sz="1300" kern="1200" dirty="0"/>
            <a:t> </a:t>
          </a:r>
        </a:p>
      </dsp:txBody>
      <dsp:txXfrm>
        <a:off x="900490" y="2538449"/>
        <a:ext cx="3728632" cy="1011482"/>
      </dsp:txXfrm>
    </dsp:sp>
    <dsp:sp modelId="{FF5240E5-B5EF-DF40-A024-EA001CAFB955}">
      <dsp:nvSpPr>
        <dsp:cNvPr id="0" name=""/>
        <dsp:cNvSpPr/>
      </dsp:nvSpPr>
      <dsp:spPr>
        <a:xfrm>
          <a:off x="4226080" y="814768"/>
          <a:ext cx="698372" cy="69837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383214" y="814768"/>
        <a:ext cx="384104" cy="525525"/>
      </dsp:txXfrm>
    </dsp:sp>
    <dsp:sp modelId="{782E87AA-65DD-D44F-9941-A8AB312DD9B1}">
      <dsp:nvSpPr>
        <dsp:cNvPr id="0" name=""/>
        <dsp:cNvSpPr/>
      </dsp:nvSpPr>
      <dsp:spPr>
        <a:xfrm>
          <a:off x="4660591" y="2061095"/>
          <a:ext cx="698372" cy="69837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817725" y="2061095"/>
        <a:ext cx="384104" cy="5255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2409E-43A9-4F55-9B8E-D7FA61A18175}">
      <dsp:nvSpPr>
        <dsp:cNvPr id="0" name=""/>
        <dsp:cNvSpPr/>
      </dsp:nvSpPr>
      <dsp:spPr>
        <a:xfrm>
          <a:off x="0" y="1449"/>
          <a:ext cx="8324089" cy="73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2BDF0-DF2E-4862-8B93-D0682631F637}">
      <dsp:nvSpPr>
        <dsp:cNvPr id="0" name=""/>
        <dsp:cNvSpPr/>
      </dsp:nvSpPr>
      <dsp:spPr>
        <a:xfrm>
          <a:off x="222264" y="166770"/>
          <a:ext cx="404117" cy="404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2BCF-38FA-4BB7-AB99-B1A2BC9246B4}">
      <dsp:nvSpPr>
        <dsp:cNvPr id="0" name=""/>
        <dsp:cNvSpPr/>
      </dsp:nvSpPr>
      <dsp:spPr>
        <a:xfrm>
          <a:off x="848647" y="1449"/>
          <a:ext cx="7475441" cy="73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62" tIns="77762" rIns="77762" bIns="77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Determine Need for Supervised Learning Method and Identified Dependent and Independent Variables</a:t>
          </a:r>
          <a:r>
            <a:rPr lang="en-US" sz="1800" kern="1200" baseline="0" dirty="0"/>
            <a:t>.</a:t>
          </a:r>
          <a:endParaRPr lang="en-US" sz="1800" kern="1200" dirty="0"/>
        </a:p>
      </dsp:txBody>
      <dsp:txXfrm>
        <a:off x="848647" y="1449"/>
        <a:ext cx="7475441" cy="734759"/>
      </dsp:txXfrm>
    </dsp:sp>
    <dsp:sp modelId="{D6E68803-E547-4E1C-BFDC-8AA345371582}">
      <dsp:nvSpPr>
        <dsp:cNvPr id="0" name=""/>
        <dsp:cNvSpPr/>
      </dsp:nvSpPr>
      <dsp:spPr>
        <a:xfrm>
          <a:off x="0" y="919899"/>
          <a:ext cx="8324089" cy="73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0FB11-FC7E-477A-9D62-13556BB67DE5}">
      <dsp:nvSpPr>
        <dsp:cNvPr id="0" name=""/>
        <dsp:cNvSpPr/>
      </dsp:nvSpPr>
      <dsp:spPr>
        <a:xfrm>
          <a:off x="222264" y="1085220"/>
          <a:ext cx="404117" cy="404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283AF-1A2D-4D94-864B-D7E445EFCEFB}">
      <dsp:nvSpPr>
        <dsp:cNvPr id="0" name=""/>
        <dsp:cNvSpPr/>
      </dsp:nvSpPr>
      <dsp:spPr>
        <a:xfrm>
          <a:off x="848647" y="919899"/>
          <a:ext cx="7475441" cy="73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62" tIns="77762" rIns="77762" bIns="77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Training and Evaluation</a:t>
          </a:r>
        </a:p>
      </dsp:txBody>
      <dsp:txXfrm>
        <a:off x="848647" y="919899"/>
        <a:ext cx="7475441" cy="734759"/>
      </dsp:txXfrm>
    </dsp:sp>
    <dsp:sp modelId="{3CEC4D41-FB68-402D-9820-1BB428D6814E}">
      <dsp:nvSpPr>
        <dsp:cNvPr id="0" name=""/>
        <dsp:cNvSpPr/>
      </dsp:nvSpPr>
      <dsp:spPr>
        <a:xfrm>
          <a:off x="0" y="1838348"/>
          <a:ext cx="8324089" cy="73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DB113-AA2D-4DA8-BEA1-DF4535C989DC}">
      <dsp:nvSpPr>
        <dsp:cNvPr id="0" name=""/>
        <dsp:cNvSpPr/>
      </dsp:nvSpPr>
      <dsp:spPr>
        <a:xfrm>
          <a:off x="222264" y="2003669"/>
          <a:ext cx="404117" cy="404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0E094-B0D9-4609-8B3B-3CA7B6595631}">
      <dsp:nvSpPr>
        <dsp:cNvPr id="0" name=""/>
        <dsp:cNvSpPr/>
      </dsp:nvSpPr>
      <dsp:spPr>
        <a:xfrm>
          <a:off x="848647" y="1838348"/>
          <a:ext cx="7475441" cy="73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62" tIns="77762" rIns="77762" bIns="77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Performance Metrics used: Mean Squared Error and R-Squared</a:t>
          </a:r>
        </a:p>
      </dsp:txBody>
      <dsp:txXfrm>
        <a:off x="848647" y="1838348"/>
        <a:ext cx="7475441" cy="734759"/>
      </dsp:txXfrm>
    </dsp:sp>
    <dsp:sp modelId="{1B6C6CBF-2DE5-469C-AD26-1EC16BB93F41}">
      <dsp:nvSpPr>
        <dsp:cNvPr id="0" name=""/>
        <dsp:cNvSpPr/>
      </dsp:nvSpPr>
      <dsp:spPr>
        <a:xfrm>
          <a:off x="0" y="2756798"/>
          <a:ext cx="8324089" cy="73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350D-74CA-4EA3-9BEF-313C7B2D271C}">
      <dsp:nvSpPr>
        <dsp:cNvPr id="0" name=""/>
        <dsp:cNvSpPr/>
      </dsp:nvSpPr>
      <dsp:spPr>
        <a:xfrm>
          <a:off x="222264" y="2922119"/>
          <a:ext cx="404117" cy="404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ABE0-A774-4C7F-9636-9E0656C4B35F}">
      <dsp:nvSpPr>
        <dsp:cNvPr id="0" name=""/>
        <dsp:cNvSpPr/>
      </dsp:nvSpPr>
      <dsp:spPr>
        <a:xfrm>
          <a:off x="848647" y="2756798"/>
          <a:ext cx="7475441" cy="734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62" tIns="77762" rIns="77762" bIns="77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 Insights: Strong Predictors and Model Performance</a:t>
          </a:r>
        </a:p>
      </dsp:txBody>
      <dsp:txXfrm>
        <a:off x="848647" y="2756798"/>
        <a:ext cx="7475441" cy="734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3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03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93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9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2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0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7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3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962A-E32D-1E9C-E396-CDE1D556F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E5C9C-4AB6-61DF-2352-EB1FF646A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0502A-7FFF-EF41-F637-67E67DB7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926B-1082-6EE0-CC1A-B0F07BA2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FEEB-5F63-6BBF-91A0-15560D69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146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36BC-BE53-F6B0-8847-17C2EF26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68C6B-960B-62BC-9D9F-BA452C12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B3820-7626-2E0D-1F9A-5BF4F04C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DA89-4A0F-6D1D-063A-38813D12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ABF9-662C-2A7D-F6FE-8D5B2E4F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457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A5161B-B454-4EE9-C344-9B4012A21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C29D5-54B3-8E56-51BC-6ED507D91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CCC80-3719-19BD-A436-D5ECDB61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B5F98-90EE-F41C-3C25-E1846F8D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8847-FDD9-4A70-3067-A6AAAB27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93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46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6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7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0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0840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106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D009-90F2-1C9F-778B-7CE1AA8F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4845-E164-206A-D41C-8F48D37AA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6D70E-D9E4-F0F2-86BE-CA645D35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54AA6-1FBD-6549-8F97-E4DFFCFC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60760-6B70-E912-B43E-9AA06D36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3938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032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873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8340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2409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7500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36725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59041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268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608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CA33-A50E-AB3C-9680-EF7660CE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126A5-CF5F-C28E-C816-71F6D8F3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61AD-DAA6-B17D-5AD8-0105A5E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FA928-A0EF-9305-19F4-77424069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314D8-7C6B-E414-98C1-D09BEDFE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0079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7957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5979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0538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797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0650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32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0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673931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659670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126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775A-EB06-48E3-6774-AF433EE5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2A21-451C-C50C-DCB9-79C5B6335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5E234-D6BD-FA80-F290-973416DF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C21A9-A8CA-7E3B-8D50-08A31AE3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501D-60EC-1005-AE3A-135E0E57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10963-B81A-2C55-9717-8866A2E9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929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273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D6EC-A38A-D5E8-F594-FEADB6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BDDCA-AC8A-6408-2DC3-A710D770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52035-724D-CE79-D5DA-51CC230E5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578B5-598C-B782-C891-DD419097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DA411-4213-F442-4C62-029A9C06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575EC-2489-E0E7-588A-F5CE5779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6B32-3BCB-8E32-6477-D765621F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5DCE8-9AD3-02C3-CE44-30868D3C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79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0322-4030-0447-AE80-50FD08F8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CA87B-C41E-4253-BDAB-6B04862F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C9314-7372-D783-14A7-0366F406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02C03-0547-8FF1-F284-BEF92424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8909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55A98-4625-A2CB-9839-277D65D2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FD6B1-9261-9926-0E84-A607C275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23679-307A-9A49-506A-A2CDEB62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750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582C-5128-5A64-BFCC-5B4D5E4F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6480-1EA4-D058-310F-80F7E355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FB27E-5F0A-5232-4EF8-1270AAC8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D3DB2-9EC3-6FAB-EAA8-8E4C1C9D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2E245-41CE-232A-4141-A1E6177C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5AA43-D82E-097F-3850-8D6F933B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8537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09F4-8F28-41A7-2A0F-1A1CD93B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12A71-B8EE-BD7C-4ABD-7BA4BD5F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C7DA-704D-B074-6862-2D3D6A877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E6F5A-3B27-5A99-A36A-431B219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E38B-8AA3-CAFC-F8FF-EE19287D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4CB0A-B6A5-07E7-9BCB-77037378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807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CCC81-9BC4-A78B-6EF3-8462C8DBF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30C90-9F8C-C866-5F62-24F9D2D30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39AB-5E14-DC52-E327-8C513184D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9E299-0850-5773-5240-E283A0516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7925-DB29-5052-1E7F-827F86298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6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4" r:id="rId9"/>
    <p:sldLayoutId id="2147484695" r:id="rId10"/>
    <p:sldLayoutId id="2147484696" r:id="rId11"/>
    <p:sldLayoutId id="2147484697" r:id="rId12"/>
    <p:sldLayoutId id="2147484698" r:id="rId13"/>
    <p:sldLayoutId id="2147484701" r:id="rId14"/>
    <p:sldLayoutId id="2147484707" r:id="rId15"/>
    <p:sldLayoutId id="2147483649" r:id="rId16"/>
    <p:sldLayoutId id="21474836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43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8" r:id="rId1"/>
    <p:sldLayoutId id="2147484749" r:id="rId2"/>
    <p:sldLayoutId id="2147484750" r:id="rId3"/>
    <p:sldLayoutId id="2147484751" r:id="rId4"/>
    <p:sldLayoutId id="2147484752" r:id="rId5"/>
    <p:sldLayoutId id="2147484753" r:id="rId6"/>
    <p:sldLayoutId id="2147484754" r:id="rId7"/>
    <p:sldLayoutId id="2147484755" r:id="rId8"/>
    <p:sldLayoutId id="2147484756" r:id="rId9"/>
    <p:sldLayoutId id="2147484757" r:id="rId10"/>
    <p:sldLayoutId id="2147484758" r:id="rId11"/>
    <p:sldLayoutId id="214748476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0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5" r:id="rId1"/>
    <p:sldLayoutId id="2147484776" r:id="rId2"/>
    <p:sldLayoutId id="2147484777" r:id="rId3"/>
    <p:sldLayoutId id="2147484778" r:id="rId4"/>
    <p:sldLayoutId id="2147484779" r:id="rId5"/>
    <p:sldLayoutId id="2147484780" r:id="rId6"/>
    <p:sldLayoutId id="2147484781" r:id="rId7"/>
    <p:sldLayoutId id="2147484782" r:id="rId8"/>
    <p:sldLayoutId id="2147484783" r:id="rId9"/>
    <p:sldLayoutId id="2147484784" r:id="rId10"/>
    <p:sldLayoutId id="2147484785" r:id="rId11"/>
    <p:sldLayoutId id="2147484786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xfuel.com/en/free-photo-jrnyx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3.png"/><Relationship Id="rId9" Type="http://schemas.microsoft.com/office/2007/relationships/diagramDrawing" Target="../diagrams/drawin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aiimpacts.org/2015/05/" TargetMode="External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analysis of house sales in King county, Washington</a:t>
            </a:r>
          </a:p>
        </p:txBody>
      </p:sp>
      <p:pic>
        <p:nvPicPr>
          <p:cNvPr id="7" name="Picture 6" descr="A hand holding a bag of money and a house&#10;&#10;Description automatically generated">
            <a:extLst>
              <a:ext uri="{FF2B5EF4-FFF2-40B4-BE49-F238E27FC236}">
                <a16:creationId xmlns:a16="http://schemas.microsoft.com/office/drawing/2014/main" id="{79F0BC16-9D7C-AAA1-C5AB-A9A10468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989" b="1648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46D4CCB-A3DF-F691-5DAB-91DFD58A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7674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5CEABB6-07DC-46E8-9B57-56EC44A396E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8CA5AE-F2E4-4A6F-B986-89804B1EC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429654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Analysis and Visualization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784743" y="2286000"/>
            <a:ext cx="5793475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800" dirty="0"/>
              <a:t>Part 1: Identify categorical, ordinal, and numerical variables within the data 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sz="1400" dirty="0"/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400" dirty="0"/>
              <a:t>1. Import Libraries and load transformed dataset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400" dirty="0"/>
              <a:t>2. Add ‘age’ column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400" dirty="0"/>
              <a:t>3. Identify Variable types</a:t>
            </a:r>
          </a:p>
          <a:p>
            <a:pPr marL="384048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Categorical</a:t>
            </a:r>
          </a:p>
          <a:p>
            <a:pPr marL="384048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Ordinal</a:t>
            </a:r>
          </a:p>
          <a:p>
            <a:pPr marL="384048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Discrete</a:t>
            </a:r>
          </a:p>
          <a:p>
            <a:pPr marL="384048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Continuous</a:t>
            </a:r>
          </a:p>
          <a:p>
            <a:pPr marL="384048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Numerical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8BE0B-1E78-74F4-5C31-4989BC9B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403" b="-2"/>
          <a:stretch/>
        </p:blipFill>
        <p:spPr>
          <a:xfrm>
            <a:off x="7612260" y="-1"/>
            <a:ext cx="4579739" cy="34384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7E3959-D0D8-49DB-A48B-CE4FC368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02E90E1-CF15-48EE-8FE9-81A22D04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952" b="8"/>
          <a:stretch/>
        </p:blipFill>
        <p:spPr>
          <a:xfrm>
            <a:off x="7612259" y="3410003"/>
            <a:ext cx="4579739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/>
                </a:solidFill>
                <a:latin typeface="+mn-lt"/>
              </a:rPr>
              <a:pPr algn="l" defTabSz="457200">
                <a:spcAft>
                  <a:spcPts val="600"/>
                </a:spcAft>
              </a:pPr>
              <a:t>10</a:t>
            </a:fld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5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accent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Analysis and Visualization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795093" y="2332299"/>
            <a:ext cx="57934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800" dirty="0"/>
              <a:t>Part 2: Provide measures of centrality and distribution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800" dirty="0"/>
              <a:t>with visualizations 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sz="1400" dirty="0"/>
          </a:p>
          <a:p>
            <a:pPr mar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400" dirty="0"/>
              <a:t>1. Calculate Measures of Centrality and Distribution </a:t>
            </a:r>
          </a:p>
          <a:p>
            <a:pPr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Mean</a:t>
            </a:r>
          </a:p>
          <a:p>
            <a:pPr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Standard Deviation </a:t>
            </a:r>
          </a:p>
          <a:p>
            <a:pPr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Variance</a:t>
            </a:r>
          </a:p>
          <a:p>
            <a:pPr marL="457200"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sz="1400" dirty="0"/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sz="1400" dirty="0"/>
              <a:t>2. Visualizations</a:t>
            </a:r>
          </a:p>
          <a:p>
            <a:pPr lvl="1" indent="-384048">
              <a:lnSpc>
                <a:spcPct val="94000"/>
              </a:lnSpc>
              <a:spcBef>
                <a:spcPts val="1000"/>
              </a:spcBef>
              <a:buClr>
                <a:srgbClr val="BD00FF"/>
              </a:buClr>
              <a:buFont typeface="Franklin Gothic Book" panose="020B0503020102020204" pitchFamily="34" charset="0"/>
            </a:pPr>
            <a:r>
              <a:rPr lang="en-US" sz="1400" dirty="0"/>
              <a:t>Histograms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0D5BF-67DE-B625-1208-6A1B0AEC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62" y="569843"/>
            <a:ext cx="4579738" cy="25265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A group of graphs showing different sizes of numbers&#10;&#10;Description automatically generated with medium confidence">
            <a:extLst>
              <a:ext uri="{FF2B5EF4-FFF2-40B4-BE49-F238E27FC236}">
                <a16:creationId xmlns:a16="http://schemas.microsoft.com/office/drawing/2014/main" id="{26CD0669-431D-AEFE-13E6-4C6CF017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18" y="3429000"/>
            <a:ext cx="4546901" cy="26404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>
                <a:latin typeface="+mn-lt"/>
              </a:rPr>
              <a:pPr algn="l" defTabSz="457200">
                <a:spcAft>
                  <a:spcPts val="600"/>
                </a:spcAft>
              </a:pPr>
              <a:t>11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94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Analysis and Visualization</a:t>
            </a:r>
          </a:p>
        </p:txBody>
      </p:sp>
      <p:pic>
        <p:nvPicPr>
          <p:cNvPr id="20" name="Picture 19" descr="Financial graphs on a dark display">
            <a:extLst>
              <a:ext uri="{FF2B5EF4-FFF2-40B4-BE49-F238E27FC236}">
                <a16:creationId xmlns:a16="http://schemas.microsoft.com/office/drawing/2014/main" id="{0D999327-D74C-4F12-572D-8B84D180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25" r="31934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5100824" y="2286000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/>
              <a:t>Part 3: Diagnose for correlations between variables and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/>
              <a:t>determine independent and dependent variables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dirty="0"/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/>
              <a:t>1. Determining Independent and Dependent Variables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/>
              <a:t>2. Key Correlations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/>
              <a:t>3. Correlation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bg1"/>
                </a:solidFill>
                <a:latin typeface="+mn-lt"/>
              </a:rPr>
              <a:pPr algn="l" defTabSz="457200">
                <a:spcAft>
                  <a:spcPts val="600"/>
                </a:spcAft>
              </a:pPr>
              <a:t>12</a:t>
            </a:fld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14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/>
              <a:t>Data Analysis and Visualization- Part 3 continued</a:t>
            </a:r>
          </a:p>
        </p:txBody>
      </p:sp>
      <p:pic>
        <p:nvPicPr>
          <p:cNvPr id="5" name="Picture 4" descr="A graph of heatmap and heatmap&#10;&#10;Description automatically generated">
            <a:extLst>
              <a:ext uri="{FF2B5EF4-FFF2-40B4-BE49-F238E27FC236}">
                <a16:creationId xmlns:a16="http://schemas.microsoft.com/office/drawing/2014/main" id="{D125DBFA-F5D8-4DCB-78F4-E8D3820F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5" y="88747"/>
            <a:ext cx="6958865" cy="3340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07C62-291B-1B57-63A5-4DFA3A49BC78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marR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200" b="1" dirty="0">
                <a:solidFill>
                  <a:schemeClr val="tx2"/>
                </a:solidFill>
                <a:effectLst/>
              </a:rPr>
              <a:t>Key Correlations:</a:t>
            </a:r>
            <a:endParaRPr lang="en-US" sz="1200" dirty="0">
              <a:solidFill>
                <a:schemeClr val="tx2"/>
              </a:solidFill>
              <a:effectLst/>
            </a:endParaRPr>
          </a:p>
          <a:p>
            <a:pPr marL="384048" marR="0" lvl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SzPts val="1000"/>
              <a:buFont typeface="Franklin Gothic Book" panose="020B0503020102020204" pitchFamily="34" charset="0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chemeClr val="tx2"/>
                </a:solidFill>
                <a:effectLst/>
              </a:rPr>
              <a:t>price vs. </a:t>
            </a:r>
            <a:r>
              <a:rPr lang="en-US" sz="1200" dirty="0" err="1">
                <a:solidFill>
                  <a:schemeClr val="tx2"/>
                </a:solidFill>
                <a:effectLst/>
              </a:rPr>
              <a:t>sqft_living</a:t>
            </a:r>
            <a:r>
              <a:rPr lang="en-US" sz="1200" dirty="0">
                <a:solidFill>
                  <a:schemeClr val="tx2"/>
                </a:solidFill>
                <a:effectLst/>
              </a:rPr>
              <a:t>: Strong positive correlation (0.64) suggests that larger living spaces increase house prices.</a:t>
            </a:r>
          </a:p>
          <a:p>
            <a:pPr marL="384048" marR="0" lvl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SzPts val="1000"/>
              <a:buFont typeface="Franklin Gothic Book" panose="020B0503020102020204" pitchFamily="34" charset="0"/>
              <a:buChar char=""/>
              <a:tabLst>
                <a:tab pos="457200" algn="l"/>
              </a:tabLst>
            </a:pPr>
            <a:r>
              <a:rPr lang="en-US" sz="1200" dirty="0" err="1">
                <a:solidFill>
                  <a:schemeClr val="tx2"/>
                </a:solidFill>
                <a:effectLst/>
              </a:rPr>
              <a:t>sqft_living</a:t>
            </a:r>
            <a:r>
              <a:rPr lang="en-US" sz="1200" dirty="0">
                <a:solidFill>
                  <a:schemeClr val="tx2"/>
                </a:solidFill>
                <a:effectLst/>
              </a:rPr>
              <a:t> vs. </a:t>
            </a:r>
            <a:r>
              <a:rPr lang="en-US" sz="1200" dirty="0" err="1">
                <a:solidFill>
                  <a:schemeClr val="tx2"/>
                </a:solidFill>
                <a:effectLst/>
              </a:rPr>
              <a:t>sqft_above</a:t>
            </a:r>
            <a:r>
              <a:rPr lang="en-US" sz="1200" dirty="0">
                <a:solidFill>
                  <a:schemeClr val="tx2"/>
                </a:solidFill>
                <a:effectLst/>
              </a:rPr>
              <a:t>: Strong correlation (0.88) indicates a direct relationship between above-ground space and total living area.</a:t>
            </a:r>
          </a:p>
          <a:p>
            <a:pPr marL="384048" marR="0" lvl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SzPts val="1000"/>
              <a:buFont typeface="Franklin Gothic Book" panose="020B0503020102020204" pitchFamily="34" charset="0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chemeClr val="tx2"/>
                </a:solidFill>
                <a:effectLst/>
              </a:rPr>
              <a:t>grade vs. price: Moderate positive correlation (0.66), indicating that homes with higher grades generally have higher prices.</a:t>
            </a:r>
          </a:p>
          <a:p>
            <a:pPr marL="384048" marR="0" lvl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SzPts val="1000"/>
              <a:buFont typeface="Franklin Gothic Book" panose="020B0503020102020204" pitchFamily="34" charset="0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chemeClr val="tx2"/>
                </a:solidFill>
                <a:effectLst/>
              </a:rPr>
              <a:t>bathrooms vs. </a:t>
            </a:r>
            <a:r>
              <a:rPr lang="en-US" sz="1200" dirty="0" err="1">
                <a:solidFill>
                  <a:schemeClr val="tx2"/>
                </a:solidFill>
                <a:effectLst/>
              </a:rPr>
              <a:t>sqft_living</a:t>
            </a:r>
            <a:r>
              <a:rPr lang="en-US" sz="1200" dirty="0">
                <a:solidFill>
                  <a:schemeClr val="tx2"/>
                </a:solidFill>
                <a:effectLst/>
              </a:rPr>
              <a:t>: Moderate correlation (0.69) shows that more bathrooms are associated with larger living spaces.</a:t>
            </a:r>
          </a:p>
          <a:p>
            <a:pPr marL="384048" marR="0" lvl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SzPts val="1000"/>
              <a:buFont typeface="Franklin Gothic Book" panose="020B0503020102020204" pitchFamily="34" charset="0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chemeClr val="tx2"/>
                </a:solidFill>
                <a:effectLst/>
              </a:rPr>
              <a:t>age vs. </a:t>
            </a:r>
            <a:r>
              <a:rPr lang="en-US" sz="1200" dirty="0" err="1">
                <a:solidFill>
                  <a:schemeClr val="tx2"/>
                </a:solidFill>
                <a:effectLst/>
              </a:rPr>
              <a:t>yr_built</a:t>
            </a:r>
            <a:r>
              <a:rPr lang="en-US" sz="1200" dirty="0">
                <a:solidFill>
                  <a:schemeClr val="tx2"/>
                </a:solidFill>
                <a:effectLst/>
              </a:rPr>
              <a:t>: Strong negative correlation (-0.49) highlights the expected inverse relationship between house age and year built.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09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B5CEABB6-07DC-46E8-9B57-56EC44A396E5}" type="slidenum">
              <a:rPr lang="en-US" sz="1200">
                <a:latin typeface="+mn-lt"/>
              </a:rPr>
              <a:pPr algn="l">
                <a:spcAft>
                  <a:spcPts val="600"/>
                </a:spcAft>
              </a:pPr>
              <a:t>13</a:t>
            </a:fld>
            <a:endParaRPr lang="en-US" sz="1200">
              <a:latin typeface="+mn-lt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9248172" y="2286000"/>
            <a:ext cx="202942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3657D81D-442C-3B9D-64C2-5BB7F156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95" y="3429000"/>
            <a:ext cx="6994520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5DA423-1E6A-406A-9B05-E620EFA1F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Analysis and Visualization</a:t>
            </a:r>
          </a:p>
        </p:txBody>
      </p:sp>
      <p:pic>
        <p:nvPicPr>
          <p:cNvPr id="10" name="Picture 9" descr="A diagram of a number of boxes&#10;&#10;Description automatically generated">
            <a:extLst>
              <a:ext uri="{FF2B5EF4-FFF2-40B4-BE49-F238E27FC236}">
                <a16:creationId xmlns:a16="http://schemas.microsoft.com/office/drawing/2014/main" id="{E4D147F2-C3F4-4F6F-6C2C-6B8FD191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1" r="1" b="1"/>
          <a:stretch/>
        </p:blipFill>
        <p:spPr>
          <a:xfrm>
            <a:off x="12653" y="2295958"/>
            <a:ext cx="4373545" cy="2295958"/>
          </a:xfrm>
          <a:prstGeom prst="rect">
            <a:avLst/>
          </a:prstGeom>
        </p:spPr>
      </p:pic>
      <p:pic>
        <p:nvPicPr>
          <p:cNvPr id="9" name="Picture 8" descr="A graph showing the difference between soft living and soft living&#10;&#10;Description automatically generated">
            <a:extLst>
              <a:ext uri="{FF2B5EF4-FFF2-40B4-BE49-F238E27FC236}">
                <a16:creationId xmlns:a16="http://schemas.microsoft.com/office/drawing/2014/main" id="{2F3C3577-2E08-CFE8-92F4-AC66647B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47" r="2" b="1898"/>
          <a:stretch/>
        </p:blipFill>
        <p:spPr>
          <a:xfrm>
            <a:off x="0" y="814"/>
            <a:ext cx="4375897" cy="229514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5408C03-B752-49FB-ABD5-7ED758AE4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2EB84C4F-2013-D4E5-6DD4-3FBF4BD21F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5158"/>
          <a:stretch/>
        </p:blipFill>
        <p:spPr>
          <a:xfrm>
            <a:off x="-6431" y="4577391"/>
            <a:ext cx="4379976" cy="2295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93C0-1922-F7DF-546B-C60553FFCBB9}"/>
              </a:ext>
            </a:extLst>
          </p:cNvPr>
          <p:cNvSpPr txBox="1"/>
          <p:nvPr/>
        </p:nvSpPr>
        <p:spPr>
          <a:xfrm>
            <a:off x="5141014" y="2143558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</a:rPr>
              <a:t>Part 4: Perform exploratory analysis in combination with visualization techniques to discover patterns and features of interest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	1. Exploratory Analysis</a:t>
            </a:r>
          </a:p>
          <a:p>
            <a:pPr marL="1755648" lvl="4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Scatter Plot</a:t>
            </a:r>
          </a:p>
          <a:p>
            <a:pPr marL="1755648" lvl="4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Box Plots</a:t>
            </a:r>
          </a:p>
          <a:p>
            <a:pPr marL="1755648" lvl="4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 Plots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64600" y="6452572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defTabSz="457200">
                <a:spcAft>
                  <a:spcPts val="600"/>
                </a:spcAft>
              </a:pPr>
              <a:t>14</a:t>
            </a:fld>
            <a:endParaRPr lang="en-US" sz="1200" dirty="0">
              <a:latin typeface="+mn-lt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9248172" y="2286000"/>
            <a:ext cx="202942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rgbClr val="BD00FF"/>
              </a:buClr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5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accent2">
                <a:lumMod val="20000"/>
                <a:lumOff val="80000"/>
              </a:schemeClr>
            </a:gs>
            <a:gs pos="68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40" y="408184"/>
            <a:ext cx="8297380" cy="1326514"/>
          </a:xfrm>
        </p:spPr>
        <p:txBody>
          <a:bodyPr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Summary of Part 2</a:t>
            </a:r>
            <a:endParaRPr lang="en-ZA" sz="3600" dirty="0">
              <a:solidFill>
                <a:schemeClr val="tx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0357"/>
            <a:ext cx="2670048" cy="365125"/>
          </a:xfrm>
        </p:spPr>
        <p:txBody>
          <a:bodyPr/>
          <a:lstStyle/>
          <a:p>
            <a:pPr algn="l"/>
            <a:fld id="{B5CEABB6-07DC-46E8-9B57-56EC44A396E5}" type="slidenum">
              <a:rPr lang="en-US" smtClean="0"/>
              <a:pPr algn="l"/>
              <a:t>15</a:t>
            </a:fld>
            <a:endParaRPr lang="en-US" dirty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46CDF303-E7CF-0CEB-D088-753289DC5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02083"/>
              </p:ext>
            </p:extLst>
          </p:nvPr>
        </p:nvGraphicFramePr>
        <p:xfrm>
          <a:off x="865631" y="2072640"/>
          <a:ext cx="8324089" cy="349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711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11" descr="Computer script on a screen">
            <a:extLst>
              <a:ext uri="{FF2B5EF4-FFF2-40B4-BE49-F238E27FC236}">
                <a16:creationId xmlns:a16="http://schemas.microsoft.com/office/drawing/2014/main" id="{E631ACEE-804B-B504-CCC7-32E276F1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31" b="10200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8832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Analytics</a:t>
            </a:r>
          </a:p>
        </p:txBody>
      </p:sp>
      <p:pic>
        <p:nvPicPr>
          <p:cNvPr id="9" name="Picture 8" descr="Pie chart graphic">
            <a:extLst>
              <a:ext uri="{FF2B5EF4-FFF2-40B4-BE49-F238E27FC236}">
                <a16:creationId xmlns:a16="http://schemas.microsoft.com/office/drawing/2014/main" id="{9AE360E1-CD3F-2047-2C8A-5068DC14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85530" y="1488268"/>
            <a:ext cx="7349125" cy="3881463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95A1A-30E8-54E9-8603-7E0C065DE28C}"/>
              </a:ext>
            </a:extLst>
          </p:cNvPr>
          <p:cNvSpPr txBox="1"/>
          <p:nvPr/>
        </p:nvSpPr>
        <p:spPr>
          <a:xfrm>
            <a:off x="8471423" y="2286000"/>
            <a:ext cx="3053039" cy="2669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marR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i="1" dirty="0">
                <a:solidFill>
                  <a:schemeClr val="tx2"/>
                </a:solidFill>
                <a:effectLst/>
              </a:rPr>
              <a:t>Part 1: Determine the need for a supervised or unsupervised learning method and identify dependent and independent variables</a:t>
            </a:r>
          </a:p>
          <a:p>
            <a:pPr marL="384048" marR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</a:pPr>
            <a:endParaRPr lang="en-US" sz="1600" dirty="0">
              <a:solidFill>
                <a:schemeClr val="tx2"/>
              </a:solidFill>
              <a:effectLst/>
            </a:endParaRPr>
          </a:p>
          <a:p>
            <a:pPr marL="384048" marR="0" indent="-384048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i="1" dirty="0">
                <a:solidFill>
                  <a:schemeClr val="tx2"/>
                </a:solidFill>
              </a:rPr>
              <a:t>Part</a:t>
            </a:r>
            <a:r>
              <a:rPr lang="en-US" sz="1600" i="1" dirty="0">
                <a:solidFill>
                  <a:schemeClr val="tx2"/>
                </a:solidFill>
                <a:effectLst/>
              </a:rPr>
              <a:t> 2: Train, test, and provide accuracy and evaluation metrics for model results</a:t>
            </a:r>
            <a:endParaRPr lang="en-US" sz="1600" dirty="0">
              <a:solidFill>
                <a:schemeClr val="tx2"/>
              </a:solidFill>
              <a:effectLst/>
            </a:endParaRP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09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B5CEABB6-07DC-46E8-9B57-56EC44A396E5}" type="slidenum">
              <a:rPr lang="en-US" sz="1200">
                <a:latin typeface="+mn-lt"/>
              </a:rPr>
              <a:pPr algn="l">
                <a:spcAft>
                  <a:spcPts val="600"/>
                </a:spcAft>
              </a:pPr>
              <a:t>17</a:t>
            </a:fld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5653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158" y="89892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Data Analytics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52FA00-A5A6-20F6-CD0F-E6E5C02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50" r="4987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2349" y="1603513"/>
            <a:ext cx="5499632" cy="44991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Part 1: Determine the need for a supervised or unsupervised learning method and identify dependent and independent variables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i="1" dirty="0"/>
              <a:t>Determine the Need for a Supervised or Unsupervised Learning Method</a:t>
            </a:r>
            <a:endParaRPr lang="en-US" sz="16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Supervised Learning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i="1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effectLst/>
              </a:rPr>
              <a:t>Defining Independent and Dependent Variables</a:t>
            </a:r>
            <a:endParaRPr lang="en-US" sz="1600" dirty="0">
              <a:effectLst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X</a:t>
            </a:r>
            <a:r>
              <a:rPr lang="en-US" sz="1600" dirty="0">
                <a:effectLst/>
              </a:rPr>
              <a:t>: This is the </a:t>
            </a:r>
            <a:r>
              <a:rPr lang="en-US" sz="1600" dirty="0" err="1">
                <a:effectLst/>
              </a:rPr>
              <a:t>DataFrame</a:t>
            </a:r>
            <a:r>
              <a:rPr lang="en-US" sz="1600" dirty="0">
                <a:effectLst/>
              </a:rPr>
              <a:t> containing the independent variables (features) that will be used to predict the target variable 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Y</a:t>
            </a:r>
            <a:r>
              <a:rPr lang="en-US" sz="1600" dirty="0">
                <a:effectLst/>
              </a:rPr>
              <a:t>: This is the target variable (dependent variable) we want to predict, which is the price of the house.</a:t>
            </a:r>
          </a:p>
          <a:p>
            <a:pPr>
              <a:lnSpc>
                <a:spcPct val="90000"/>
              </a:lnSpc>
            </a:pPr>
            <a:endParaRPr lang="en-US" sz="1600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21100" y="631031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158" y="89892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Data Analytics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52FA00-A5A6-20F6-CD0F-E6E5C02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50" r="4987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2349" y="1033670"/>
            <a:ext cx="5499632" cy="58243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Part 1 continued: Identify dependent and independent variables</a:t>
            </a:r>
          </a:p>
          <a:p>
            <a:pPr>
              <a:lnSpc>
                <a:spcPct val="90000"/>
              </a:lnSpc>
            </a:pPr>
            <a:endParaRPr lang="en-US" sz="1600" b="1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Dependent Variable (Target):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 Variables (Features):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sqft_living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Square footage of living area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grade: Quality rating of the house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bathrooms: Number of bathrooms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sqft_above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Square footage of the house above ground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sqft_lot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Square footage of the lot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condition: Condition of the house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floors: Number of floors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price_per_sqft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Price per square foot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742950" algn="l"/>
              </a:tabLs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bath_bed_ratio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Ratio of bathrooms to bedrooms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22700" y="631031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3934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2627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914400">
                <a:spcAft>
                  <a:spcPts val="600"/>
                </a:spcAft>
              </a:pPr>
              <a:t>2</a:t>
            </a:fld>
            <a:endParaRPr lang="en-US" sz="1200">
              <a:latin typeface="+mn-lt"/>
            </a:endParaRP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F463F878-6313-9642-5D1C-0F93E0435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579619"/>
              </p:ext>
            </p:extLst>
          </p:nvPr>
        </p:nvGraphicFramePr>
        <p:xfrm>
          <a:off x="669682" y="2453926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Analytics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7B6F-E5D8-3415-A030-01F05B45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17" r="-4" b="2487"/>
          <a:stretch/>
        </p:blipFill>
        <p:spPr>
          <a:xfrm>
            <a:off x="7631904" y="4476"/>
            <a:ext cx="4560095" cy="35004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2EC277-0330-C6AD-DEA4-08203B8E42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392" b="2"/>
          <a:stretch/>
        </p:blipFill>
        <p:spPr>
          <a:xfrm>
            <a:off x="7616798" y="3509434"/>
            <a:ext cx="4575201" cy="33440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89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457200">
                <a:spcAft>
                  <a:spcPts val="600"/>
                </a:spcAft>
              </a:pPr>
              <a:t>20</a:t>
            </a:fld>
            <a:endParaRPr lang="en-US" sz="1200" dirty="0">
              <a:latin typeface="+mn-lt"/>
            </a:endParaRPr>
          </a:p>
        </p:txBody>
      </p:sp>
      <p:graphicFrame>
        <p:nvGraphicFramePr>
          <p:cNvPr id="48" name="Content Placeholder 5">
            <a:extLst>
              <a:ext uri="{FF2B5EF4-FFF2-40B4-BE49-F238E27FC236}">
                <a16:creationId xmlns:a16="http://schemas.microsoft.com/office/drawing/2014/main" id="{24F66389-0938-F07D-E162-4954066BE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038178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278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accent2">
                <a:lumMod val="20000"/>
                <a:lumOff val="80000"/>
              </a:schemeClr>
            </a:gs>
            <a:gs pos="68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40" y="408184"/>
            <a:ext cx="8297380" cy="132651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Summary</a:t>
            </a:r>
            <a:r>
              <a:rPr lang="en-US" sz="4400" dirty="0"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</a:rPr>
              <a:t>of Part 3</a:t>
            </a:r>
            <a:endParaRPr lang="en-ZA" sz="3600" dirty="0"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0357"/>
            <a:ext cx="2670048" cy="365125"/>
          </a:xfrm>
        </p:spPr>
        <p:txBody>
          <a:bodyPr/>
          <a:lstStyle/>
          <a:p>
            <a:pPr algn="l"/>
            <a:fld id="{B5CEABB6-07DC-46E8-9B57-56EC44A396E5}" type="slidenum">
              <a:rPr lang="en-US" smtClean="0"/>
              <a:pPr algn="l"/>
              <a:t>21</a:t>
            </a:fld>
            <a:endParaRPr lang="en-US" dirty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46CDF303-E7CF-0CEB-D088-753289DC5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244570"/>
              </p:ext>
            </p:extLst>
          </p:nvPr>
        </p:nvGraphicFramePr>
        <p:xfrm>
          <a:off x="865631" y="2072640"/>
          <a:ext cx="8324089" cy="349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The analysis effectively demonstrates the application of a supervised learning method (Linear Regression) to predict house prices using key features. </a:t>
            </a:r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The model's performance is evaluated using appropriate metrics, and the significance of each feature is interpreted. </a:t>
            </a:r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The insights gained can inform further analysis and decision-making in real estate pricing.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15" name="Picture 14" descr="Four wooden houses with different sizes">
            <a:extLst>
              <a:ext uri="{FF2B5EF4-FFF2-40B4-BE49-F238E27FC236}">
                <a16:creationId xmlns:a16="http://schemas.microsoft.com/office/drawing/2014/main" id="{023DC2EC-B624-25A3-55B1-9EF7DFA7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96" r="1450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358057-9810-49E3-BFD4-A4A4999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0949C-F599-4B8B-933A-DC36FC28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3355F-8B5F-04CC-1C4C-B6A073A6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371" y="685797"/>
            <a:ext cx="5713502" cy="282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Thank you!</a:t>
            </a: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0EED4863-2C36-4368-8EC1-8981F71E1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216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5" name="Graphic 24" descr="Handshake">
            <a:extLst>
              <a:ext uri="{FF2B5EF4-FFF2-40B4-BE49-F238E27FC236}">
                <a16:creationId xmlns:a16="http://schemas.microsoft.com/office/drawing/2014/main" id="{F42E0602-0D21-820E-56CB-55F5EDC25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983" y="914398"/>
            <a:ext cx="5072883" cy="50728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BCA50A-5298-4A7E-A04A-6668F03E1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289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14">
            <a:extLst>
              <a:ext uri="{FF2B5EF4-FFF2-40B4-BE49-F238E27FC236}">
                <a16:creationId xmlns:a16="http://schemas.microsoft.com/office/drawing/2014/main" id="{2929DB54-1BF0-4191-88B1-ADEBA6E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558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BE06B-52A9-428B-BA9D-8838EE1BF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593" y="1562669"/>
            <a:ext cx="4155345" cy="23806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Data Importing and Pre-Processing </a:t>
            </a:r>
          </a:p>
        </p:txBody>
      </p:sp>
      <p:pic>
        <p:nvPicPr>
          <p:cNvPr id="6" name="Picture Placeholder 9" descr="Data displayed on screen">
            <a:extLst>
              <a:ext uri="{FF2B5EF4-FFF2-40B4-BE49-F238E27FC236}">
                <a16:creationId xmlns:a16="http://schemas.microsoft.com/office/drawing/2014/main" id="{3A9B8E94-3E2B-CF94-8194-DB211A7F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0" r="14459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5CEABB6-07DC-46E8-9B57-56EC44A396E5}" type="slidenum">
              <a:rPr lang="en-US" sz="1000">
                <a:solidFill>
                  <a:schemeClr val="bg1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3</a:t>
            </a:fld>
            <a:endParaRPr lang="en-US" sz="10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153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6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Importing and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424" y="6372363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914400">
                <a:spcAft>
                  <a:spcPts val="600"/>
                </a:spcAft>
              </a:pPr>
              <a:t>4</a:t>
            </a:fld>
            <a:endParaRPr lang="en-US" sz="1200">
              <a:latin typeface="+mn-lt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BB56ABEA-EA6B-E9DB-BA89-689CFAFD4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934752"/>
              </p:ext>
            </p:extLst>
          </p:nvPr>
        </p:nvGraphicFramePr>
        <p:xfrm>
          <a:off x="921026" y="2171700"/>
          <a:ext cx="8792818" cy="3415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954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6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Importing and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574" y="6359993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914400">
                <a:spcAft>
                  <a:spcPts val="600"/>
                </a:spcAft>
              </a:pPr>
              <a:t>5</a:t>
            </a:fld>
            <a:endParaRPr lang="en-US" sz="1200" dirty="0">
              <a:latin typeface="+mn-lt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921026" y="1643270"/>
            <a:ext cx="2980007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0"/>
              </a:spcAft>
              <a:buClr>
                <a:srgbClr val="BD00FF"/>
              </a:buClr>
              <a:buNone/>
            </a:pPr>
            <a:r>
              <a:rPr lang="en-US" dirty="0"/>
              <a:t>1. Import the Dataset</a:t>
            </a:r>
          </a:p>
          <a:p>
            <a:pPr marL="0" indent="0">
              <a:spcBef>
                <a:spcPts val="1000"/>
              </a:spcBef>
              <a:spcAft>
                <a:spcPts val="0"/>
              </a:spcAft>
              <a:buClr>
                <a:srgbClr val="BD00FF"/>
              </a:buClr>
              <a:buNone/>
            </a:pPr>
            <a:r>
              <a:rPr lang="en-US" dirty="0"/>
              <a:t>2. Fill Missing Values</a:t>
            </a:r>
          </a:p>
          <a:p>
            <a:pPr marL="0" indent="0">
              <a:spcBef>
                <a:spcPts val="1000"/>
              </a:spcBef>
              <a:spcAft>
                <a:spcPts val="0"/>
              </a:spcAft>
              <a:buClr>
                <a:srgbClr val="BD00FF"/>
              </a:buClr>
              <a:buNone/>
            </a:pPr>
            <a:r>
              <a:rPr lang="en-US" dirty="0"/>
              <a:t>3. Calculate New Features</a:t>
            </a:r>
          </a:p>
          <a:p>
            <a:pPr marL="0" indent="0">
              <a:spcBef>
                <a:spcPts val="1000"/>
              </a:spcBef>
              <a:spcAft>
                <a:spcPts val="0"/>
              </a:spcAft>
              <a:buClr>
                <a:srgbClr val="BD00FF"/>
              </a:buClr>
              <a:buNone/>
            </a:pPr>
            <a:r>
              <a:rPr lang="en-US" dirty="0"/>
              <a:t>4. Handle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</p:txBody>
      </p:sp>
      <p:pic>
        <p:nvPicPr>
          <p:cNvPr id="5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16845FF-E42D-F357-3F16-114EF79E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33" y="1643269"/>
            <a:ext cx="5344090" cy="3759253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46126A-4D37-DF41-224D-288B2944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988" y="802613"/>
            <a:ext cx="2252475" cy="52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470534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Data Importing and Pre-Processing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97F116-EF85-ECE6-C14C-917C14E28A2F}"/>
              </a:ext>
            </a:extLst>
          </p:cNvPr>
          <p:cNvSpPr txBox="1">
            <a:spLocks/>
          </p:cNvSpPr>
          <p:nvPr/>
        </p:nvSpPr>
        <p:spPr>
          <a:xfrm>
            <a:off x="1390649" y="2286000"/>
            <a:ext cx="474335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dirty="0"/>
              <a:t>5.  Remove Duplicate Rows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dirty="0"/>
              <a:t>6.  Handle Outliers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dirty="0"/>
              <a:t>7.  Extract Year from Date</a:t>
            </a:r>
          </a:p>
          <a:p>
            <a:pPr marL="384048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dirty="0"/>
              <a:t>8.  Save Dataset</a:t>
            </a:r>
          </a:p>
        </p:txBody>
      </p:sp>
      <p:pic>
        <p:nvPicPr>
          <p:cNvPr id="6" name="Content Placeholder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E01219-4430-ABD8-6C9D-CED813EA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66" b="2"/>
          <a:stretch/>
        </p:blipFill>
        <p:spPr>
          <a:xfrm>
            <a:off x="6729220" y="708037"/>
            <a:ext cx="4806252" cy="3368663"/>
          </a:xfrm>
          <a:prstGeom prst="rect">
            <a:avLst/>
          </a:prstGeom>
        </p:spPr>
      </p:pic>
      <p:pic>
        <p:nvPicPr>
          <p:cNvPr id="8" name="Content Placeholder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17CF98-65C3-02E9-2ABC-0DDB55E4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479" r="-2" b="4867"/>
          <a:stretch/>
        </p:blipFill>
        <p:spPr>
          <a:xfrm>
            <a:off x="6729220" y="4145903"/>
            <a:ext cx="4819307" cy="2188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830" y="633772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457200">
                <a:spcAft>
                  <a:spcPts val="600"/>
                </a:spcAft>
              </a:pPr>
              <a:t>6</a:t>
            </a:fld>
            <a:endParaRPr lang="en-US" sz="12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CB4558-2359-9AED-618F-E27E868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46" y="6403742"/>
            <a:ext cx="558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Summary of 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6DCEE-83EE-94DB-CF16-857FF4FC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2" r="7089"/>
          <a:stretch/>
        </p:blipFill>
        <p:spPr>
          <a:xfrm>
            <a:off x="634275" y="982030"/>
            <a:ext cx="6900380" cy="489394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latin typeface="+mn-lt"/>
              </a:rPr>
              <a:pPr algn="l">
                <a:spcAft>
                  <a:spcPts val="600"/>
                </a:spcAft>
                <a:defRPr/>
              </a:pPr>
              <a:t>7</a:t>
            </a:fld>
            <a:endParaRPr lang="en-US" sz="1200" dirty="0">
              <a:latin typeface="+mn-lt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1A8EFC-442B-D7A7-D6C6-DBCB84C8DC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885709"/>
            <a:ext cx="1695691" cy="16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C6CD4B0D-2356-BFC9-FF3A-42FAFC9BC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041904"/>
              </p:ext>
            </p:extLst>
          </p:nvPr>
        </p:nvGraphicFramePr>
        <p:xfrm>
          <a:off x="8322198" y="2171699"/>
          <a:ext cx="3673675" cy="404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11" descr="Computer script on a screen">
            <a:extLst>
              <a:ext uri="{FF2B5EF4-FFF2-40B4-BE49-F238E27FC236}">
                <a16:creationId xmlns:a16="http://schemas.microsoft.com/office/drawing/2014/main" id="{E631ACEE-804B-B504-CCC7-32E276F1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5047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Data Analysis and Visualization</a:t>
            </a:r>
          </a:p>
        </p:txBody>
      </p:sp>
      <p:pic>
        <p:nvPicPr>
          <p:cNvPr id="9" name="Picture 8" descr="A network of dots and lines&#10;&#10;Description automatically generated">
            <a:extLst>
              <a:ext uri="{FF2B5EF4-FFF2-40B4-BE49-F238E27FC236}">
                <a16:creationId xmlns:a16="http://schemas.microsoft.com/office/drawing/2014/main" id="{9AE360E1-CD3F-2047-2C8A-5068DC14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235" r="27770" b="-2"/>
          <a:stretch/>
        </p:blipFill>
        <p:spPr>
          <a:xfrm>
            <a:off x="-1" y="10"/>
            <a:ext cx="4602146" cy="685799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010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B5CEABB6-07DC-46E8-9B57-56EC44A396E5}" type="slidenum">
              <a:rPr lang="en-US" sz="1200" smtClean="0">
                <a:latin typeface="+mn-lt"/>
              </a:rPr>
              <a:pPr algn="l" defTabSz="457200">
                <a:spcAft>
                  <a:spcPts val="600"/>
                </a:spcAft>
              </a:pPr>
              <a:t>9</a:t>
            </a:fld>
            <a:endParaRPr lang="en-US" sz="1200" dirty="0">
              <a:latin typeface="+mn-lt"/>
            </a:endParaRPr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2814937E-E281-5167-4227-3AAF11235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550766"/>
              </p:ext>
            </p:extLst>
          </p:nvPr>
        </p:nvGraphicFramePr>
        <p:xfrm>
          <a:off x="5100823" y="1895061"/>
          <a:ext cx="6675456" cy="3972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55512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1928</TotalTime>
  <Words>1029</Words>
  <Application>Microsoft Macintosh PowerPoint</Application>
  <PresentationFormat>Widescreen</PresentationFormat>
  <Paragraphs>175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Franklin Gothic Book</vt:lpstr>
      <vt:lpstr>Franklin Gothic Medium</vt:lpstr>
      <vt:lpstr>Helvetica Neue Medium</vt:lpstr>
      <vt:lpstr>Symbol</vt:lpstr>
      <vt:lpstr>Times New Roman</vt:lpstr>
      <vt:lpstr>Office Theme</vt:lpstr>
      <vt:lpstr>Crop</vt:lpstr>
      <vt:lpstr>1_Crop</vt:lpstr>
      <vt:lpstr>analysis of house sales in King county, Washington</vt:lpstr>
      <vt:lpstr>Agenda </vt:lpstr>
      <vt:lpstr>Data Importing and Pre-Processing </vt:lpstr>
      <vt:lpstr>Data Importing and Pre-Processing</vt:lpstr>
      <vt:lpstr>Data Importing and Pre-Processing</vt:lpstr>
      <vt:lpstr>Data Importing and Pre-Processing</vt:lpstr>
      <vt:lpstr>Summary of Part 1</vt:lpstr>
      <vt:lpstr>Data Analysis and Visualization</vt:lpstr>
      <vt:lpstr>Data Analysis and Visualization</vt:lpstr>
      <vt:lpstr>Data Analysis and Visualization</vt:lpstr>
      <vt:lpstr>Data Analysis and Visualization</vt:lpstr>
      <vt:lpstr>Data Analysis and Visualization</vt:lpstr>
      <vt:lpstr>Data Analysis and Visualization- Part 3 continued</vt:lpstr>
      <vt:lpstr>Data Analysis and Visualization</vt:lpstr>
      <vt:lpstr>Summary of Part 2</vt:lpstr>
      <vt:lpstr>Data Analytics</vt:lpstr>
      <vt:lpstr>Data Analytics</vt:lpstr>
      <vt:lpstr>Data Analytics</vt:lpstr>
      <vt:lpstr>Data Analytics</vt:lpstr>
      <vt:lpstr>Data Analytics</vt:lpstr>
      <vt:lpstr>Summary of Part 3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Paola Rodriguez</dc:creator>
  <cp:lastModifiedBy>Paola Rodriguez</cp:lastModifiedBy>
  <cp:revision>25</cp:revision>
  <dcterms:created xsi:type="dcterms:W3CDTF">2024-08-10T20:43:16Z</dcterms:created>
  <dcterms:modified xsi:type="dcterms:W3CDTF">2024-08-12T04:51:23Z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